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5143500" type="screen16x9"/>
  <p:notesSz cx="6858000" cy="9144000"/>
  <p:embeddedFontLst>
    <p:embeddedFont>
      <p:font typeface="PT Sans" panose="020B0604020202020204" charset="0"/>
      <p:regular r:id="rId38"/>
      <p:bold r:id="rId39"/>
      <p:italic r:id="rId40"/>
      <p:boldItalic r:id="rId41"/>
    </p:embeddedFont>
    <p:embeddedFont>
      <p:font typeface="Anaheim" panose="020B0604020202020204" charset="0"/>
      <p:regular r:id="rId42"/>
    </p:embeddedFont>
    <p:embeddedFont>
      <p:font typeface="Molengo" panose="020B0604020202020204" charset="0"/>
      <p:regular r:id="rId43"/>
    </p:embeddedFont>
    <p:embeddedFont>
      <p:font typeface="Luckiest Guy" panose="020B0604020202020204" charset="0"/>
      <p:regular r:id="rId44"/>
    </p:embeddedFont>
    <p:embeddedFont>
      <p:font typeface="Bebas Neu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5AA608-FFAD-4937-B501-E061D8BBC961}">
  <a:tblStyle styleId="{6E5AA608-FFAD-4937-B501-E061D8BBC9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FB9D46-733F-4424-AFE7-6A4F3297DA3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86727" autoAdjust="0"/>
  </p:normalViewPr>
  <p:slideViewPr>
    <p:cSldViewPr snapToGrid="0">
      <p:cViewPr varScale="1">
        <p:scale>
          <a:sx n="89" d="100"/>
          <a:sy n="89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321E7-7EDB-403C-AD92-DBE910CBB7CE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5A40-78E8-45CA-AB97-02441686EC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19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b96f403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b96f403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291237e16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1291237e16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27c32a49f8_0_39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27c32a49f8_0_39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13a60b54c2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13a60b54c2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1291237e166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1291237e166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127c32a49f8_0_38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127c32a49f8_0_38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27c32a49f8_0_38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127c32a49f8_0_38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127c32a49f8_0_39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127c32a49f8_0_39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27c32a49f8_0_37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27c32a49f8_0_37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229b6bdb1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229b6bdb1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7de8e44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27de8e44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79100" y="1038613"/>
            <a:ext cx="6385800" cy="1743900"/>
          </a:xfrm>
          <a:prstGeom prst="rect">
            <a:avLst/>
          </a:prstGeom>
          <a:effectLst>
            <a:outerShdw dist="9525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63025" y="3551888"/>
            <a:ext cx="25413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51448" y="-83671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685364" y="360060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 rot="-5279656">
            <a:off x="6331096" y="28303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-351450" y="-823342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" name="Google Shape;15;p2"/>
          <p:cNvSpPr/>
          <p:nvPr/>
        </p:nvSpPr>
        <p:spPr>
          <a:xfrm rot="-5279656">
            <a:off x="6426346" y="251886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" name="Google Shape;16;p2"/>
          <p:cNvSpPr/>
          <p:nvPr/>
        </p:nvSpPr>
        <p:spPr>
          <a:xfrm>
            <a:off x="5219239" y="-153482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effectLst>
            <a:outerShdw dist="66675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2"/>
          </p:nvPr>
        </p:nvSpPr>
        <p:spPr>
          <a:xfrm>
            <a:off x="1707800" y="1744179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1707800" y="2117263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3"/>
          </p:nvPr>
        </p:nvSpPr>
        <p:spPr>
          <a:xfrm>
            <a:off x="5557850" y="1734828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4"/>
          </p:nvPr>
        </p:nvSpPr>
        <p:spPr>
          <a:xfrm>
            <a:off x="5557852" y="2109817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/>
          </p:nvPr>
        </p:nvSpPr>
        <p:spPr>
          <a:xfrm>
            <a:off x="1707800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6"/>
          </p:nvPr>
        </p:nvSpPr>
        <p:spPr>
          <a:xfrm>
            <a:off x="1707799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7"/>
          </p:nvPr>
        </p:nvSpPr>
        <p:spPr>
          <a:xfrm>
            <a:off x="5557847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8"/>
          </p:nvPr>
        </p:nvSpPr>
        <p:spPr>
          <a:xfrm>
            <a:off x="5557852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9" hasCustomPrompt="1"/>
          </p:nvPr>
        </p:nvSpPr>
        <p:spPr>
          <a:xfrm>
            <a:off x="699156" y="1948458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3" hasCustomPrompt="1"/>
          </p:nvPr>
        </p:nvSpPr>
        <p:spPr>
          <a:xfrm>
            <a:off x="699156" y="3437412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9562" y="1948458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5" hasCustomPrompt="1"/>
          </p:nvPr>
        </p:nvSpPr>
        <p:spPr>
          <a:xfrm>
            <a:off x="4579562" y="3437412"/>
            <a:ext cx="978300" cy="454800"/>
          </a:xfrm>
          <a:prstGeom prst="rect">
            <a:avLst/>
          </a:prstGeom>
          <a:effectLst>
            <a:outerShdw dist="57150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-467154" y="-795153"/>
            <a:ext cx="3042939" cy="2244597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79" name="Google Shape;179;p13"/>
          <p:cNvSpPr/>
          <p:nvPr/>
        </p:nvSpPr>
        <p:spPr>
          <a:xfrm>
            <a:off x="-944983" y="2689347"/>
            <a:ext cx="3637550" cy="3006153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0" name="Google Shape;180;p13"/>
          <p:cNvSpPr/>
          <p:nvPr/>
        </p:nvSpPr>
        <p:spPr>
          <a:xfrm rot="-1723464">
            <a:off x="6195055" y="3610047"/>
            <a:ext cx="3455727" cy="302364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1" name="Google Shape;181;p13"/>
          <p:cNvSpPr/>
          <p:nvPr/>
        </p:nvSpPr>
        <p:spPr>
          <a:xfrm>
            <a:off x="-467157" y="-778027"/>
            <a:ext cx="3857247" cy="284546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2" name="Google Shape;182;p13"/>
          <p:cNvSpPr/>
          <p:nvPr/>
        </p:nvSpPr>
        <p:spPr>
          <a:xfrm rot="-1723542">
            <a:off x="6612616" y="3716943"/>
            <a:ext cx="3010795" cy="302364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3" name="Google Shape;183;p13"/>
          <p:cNvSpPr/>
          <p:nvPr/>
        </p:nvSpPr>
        <p:spPr>
          <a:xfrm rot="10800000">
            <a:off x="6670014" y="-804688"/>
            <a:ext cx="3329575" cy="2223250"/>
          </a:xfrm>
          <a:custGeom>
            <a:avLst/>
            <a:gdLst/>
            <a:ahLst/>
            <a:cxnLst/>
            <a:rect l="l" t="t" r="r" b="b"/>
            <a:pathLst>
              <a:path w="133183" h="88930" extrusionOk="0">
                <a:moveTo>
                  <a:pt x="116918" y="30575"/>
                </a:moveTo>
                <a:cubicBezTo>
                  <a:pt x="123048" y="40326"/>
                  <a:pt x="134104" y="58945"/>
                  <a:pt x="133122" y="67362"/>
                </a:cubicBezTo>
                <a:cubicBezTo>
                  <a:pt x="132140" y="75779"/>
                  <a:pt x="119787" y="77522"/>
                  <a:pt x="111024" y="81078"/>
                </a:cubicBezTo>
                <a:cubicBezTo>
                  <a:pt x="102261" y="84634"/>
                  <a:pt x="96897" y="90130"/>
                  <a:pt x="80544" y="88698"/>
                </a:cubicBezTo>
                <a:cubicBezTo>
                  <a:pt x="64191" y="87266"/>
                  <a:pt x="24843" y="80867"/>
                  <a:pt x="12905" y="72485"/>
                </a:cubicBezTo>
                <a:cubicBezTo>
                  <a:pt x="967" y="64103"/>
                  <a:pt x="10724" y="47388"/>
                  <a:pt x="8916" y="38406"/>
                </a:cubicBezTo>
                <a:cubicBezTo>
                  <a:pt x="7108" y="29424"/>
                  <a:pt x="-4673" y="24944"/>
                  <a:pt x="2058" y="18594"/>
                </a:cubicBezTo>
                <a:cubicBezTo>
                  <a:pt x="8789" y="12244"/>
                  <a:pt x="33588" y="1929"/>
                  <a:pt x="49302" y="306"/>
                </a:cubicBezTo>
                <a:cubicBezTo>
                  <a:pt x="65016" y="-1317"/>
                  <a:pt x="85075" y="3813"/>
                  <a:pt x="96344" y="8858"/>
                </a:cubicBezTo>
                <a:cubicBezTo>
                  <a:pt x="107613" y="13903"/>
                  <a:pt x="110788" y="20824"/>
                  <a:pt x="116918" y="3057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84" name="Google Shape;184;p13"/>
          <p:cNvSpPr/>
          <p:nvPr/>
        </p:nvSpPr>
        <p:spPr>
          <a:xfrm>
            <a:off x="6072529" y="47296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>
            <a:off x="3248231" y="4891714"/>
            <a:ext cx="351737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105898" y="46415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8600231" y="3747580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1856967" y="4789883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288109" y="27624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-4213" y="1291651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>
            <a:off x="8555498" y="262445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8858979" y="14283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7571751" y="472961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1226350" y="326727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subTitle" idx="1"/>
          </p:nvPr>
        </p:nvSpPr>
        <p:spPr>
          <a:xfrm>
            <a:off x="1226450" y="1114300"/>
            <a:ext cx="66912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7" name="Google Shape;197;p14"/>
          <p:cNvSpPr/>
          <p:nvPr/>
        </p:nvSpPr>
        <p:spPr>
          <a:xfrm rot="-5400000">
            <a:off x="-664188" y="339878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8" name="Google Shape;198;p14"/>
          <p:cNvSpPr/>
          <p:nvPr/>
        </p:nvSpPr>
        <p:spPr>
          <a:xfrm rot="10800000">
            <a:off x="-1347093" y="-717201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9" name="Google Shape;199;p14"/>
          <p:cNvSpPr/>
          <p:nvPr/>
        </p:nvSpPr>
        <p:spPr>
          <a:xfrm rot="5520344">
            <a:off x="6930686" y="-1143479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0" name="Google Shape;200;p14"/>
          <p:cNvSpPr/>
          <p:nvPr/>
        </p:nvSpPr>
        <p:spPr>
          <a:xfrm rot="-5400000">
            <a:off x="-734164" y="2846493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1" name="Google Shape;201;p14"/>
          <p:cNvSpPr/>
          <p:nvPr/>
        </p:nvSpPr>
        <p:spPr>
          <a:xfrm rot="5520344">
            <a:off x="7283111" y="-1355904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2" name="Google Shape;202;p14"/>
          <p:cNvSpPr/>
          <p:nvPr/>
        </p:nvSpPr>
        <p:spPr>
          <a:xfrm rot="-1460264">
            <a:off x="5787157" y="3577245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5"/>
          <p:cNvSpPr/>
          <p:nvPr/>
        </p:nvSpPr>
        <p:spPr>
          <a:xfrm rot="1056652">
            <a:off x="31183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6" name="Google Shape;206;p15"/>
          <p:cNvSpPr/>
          <p:nvPr/>
        </p:nvSpPr>
        <p:spPr>
          <a:xfrm>
            <a:off x="6707250" y="-276225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7" name="Google Shape;207;p15"/>
          <p:cNvSpPr/>
          <p:nvPr/>
        </p:nvSpPr>
        <p:spPr>
          <a:xfrm rot="-5312443">
            <a:off x="-2042950" y="1894825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8" name="Google Shape;208;p15"/>
          <p:cNvSpPr/>
          <p:nvPr/>
        </p:nvSpPr>
        <p:spPr>
          <a:xfrm rot="1056704">
            <a:off x="30284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9" name="Google Shape;209;p15"/>
          <p:cNvSpPr/>
          <p:nvPr/>
        </p:nvSpPr>
        <p:spPr>
          <a:xfrm rot="-5312443">
            <a:off x="-1947700" y="146665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0" name="Google Shape;210;p15"/>
          <p:cNvSpPr/>
          <p:nvPr/>
        </p:nvSpPr>
        <p:spPr>
          <a:xfrm>
            <a:off x="5400214" y="417862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1" name="Google Shape;211;p15"/>
          <p:cNvSpPr/>
          <p:nvPr/>
        </p:nvSpPr>
        <p:spPr>
          <a:xfrm rot="10800000">
            <a:off x="1951657" y="-8127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 rot="10800000">
            <a:off x="8820266" y="339511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 rot="10800000">
            <a:off x="5598589" y="-20008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 rot="10800000">
            <a:off x="8230172" y="4335010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 rot="10800000">
            <a:off x="8443676" y="16681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5945351" y="4993761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 rot="10800000">
            <a:off x="8557788" y="2554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 rot="10800000">
            <a:off x="38972" y="477057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 rot="10800000">
            <a:off x="98951" y="270461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 rot="10800000">
            <a:off x="38963" y="25288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 rot="10800000">
            <a:off x="3711141" y="4833388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 rot="10800000">
            <a:off x="1394301" y="50535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/>
          <p:nvPr/>
        </p:nvSpPr>
        <p:spPr>
          <a:xfrm rot="5400000">
            <a:off x="6991931" y="-269685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5" name="Google Shape;225;p16"/>
          <p:cNvSpPr/>
          <p:nvPr/>
        </p:nvSpPr>
        <p:spPr>
          <a:xfrm rot="10800000">
            <a:off x="6011626" y="3445951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6" name="Google Shape;226;p16"/>
          <p:cNvSpPr/>
          <p:nvPr/>
        </p:nvSpPr>
        <p:spPr>
          <a:xfrm rot="10800000">
            <a:off x="-732700" y="2503510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7" name="Google Shape;227;p16"/>
          <p:cNvSpPr/>
          <p:nvPr/>
        </p:nvSpPr>
        <p:spPr>
          <a:xfrm rot="5400000">
            <a:off x="6352945" y="-255714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8" name="Google Shape;228;p16"/>
          <p:cNvSpPr/>
          <p:nvPr/>
        </p:nvSpPr>
        <p:spPr>
          <a:xfrm rot="10800000">
            <a:off x="-1035841" y="2731788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9" name="Google Shape;229;p16"/>
          <p:cNvSpPr/>
          <p:nvPr/>
        </p:nvSpPr>
        <p:spPr>
          <a:xfrm rot="10800000">
            <a:off x="-250724" y="-385773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3585774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title" idx="2" hasCustomPrompt="1"/>
          </p:nvPr>
        </p:nvSpPr>
        <p:spPr>
          <a:xfrm>
            <a:off x="5232024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16"/>
          <p:cNvSpPr txBox="1">
            <a:spLocks noGrp="1"/>
          </p:cNvSpPr>
          <p:nvPr>
            <p:ph type="subTitle" idx="1"/>
          </p:nvPr>
        </p:nvSpPr>
        <p:spPr>
          <a:xfrm>
            <a:off x="4179474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 rot="-9059750">
            <a:off x="5009825" y="4108544"/>
            <a:ext cx="2375249" cy="227075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5" name="Google Shape;235;p17"/>
          <p:cNvSpPr/>
          <p:nvPr/>
        </p:nvSpPr>
        <p:spPr>
          <a:xfrm>
            <a:off x="1821659" y="-413069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6" name="Google Shape;236;p17"/>
          <p:cNvSpPr/>
          <p:nvPr/>
        </p:nvSpPr>
        <p:spPr>
          <a:xfrm>
            <a:off x="6716886" y="-286690"/>
            <a:ext cx="3049025" cy="3515725"/>
          </a:xfrm>
          <a:custGeom>
            <a:avLst/>
            <a:gdLst/>
            <a:ahLst/>
            <a:cxnLst/>
            <a:rect l="l" t="t" r="r" b="b"/>
            <a:pathLst>
              <a:path w="121961" h="140629" extrusionOk="0">
                <a:moveTo>
                  <a:pt x="2591" y="104232"/>
                </a:moveTo>
                <a:cubicBezTo>
                  <a:pt x="-8244" y="83435"/>
                  <a:pt x="17328" y="31277"/>
                  <a:pt x="34601" y="14516"/>
                </a:cubicBezTo>
                <a:cubicBezTo>
                  <a:pt x="51874" y="-2245"/>
                  <a:pt x="91749" y="-2430"/>
                  <a:pt x="106227" y="3666"/>
                </a:cubicBezTo>
                <a:cubicBezTo>
                  <a:pt x="120705" y="9762"/>
                  <a:pt x="119500" y="35885"/>
                  <a:pt x="121469" y="51092"/>
                </a:cubicBezTo>
                <a:cubicBezTo>
                  <a:pt x="123438" y="66299"/>
                  <a:pt x="118929" y="81826"/>
                  <a:pt x="118040" y="94907"/>
                </a:cubicBezTo>
                <a:cubicBezTo>
                  <a:pt x="117151" y="107988"/>
                  <a:pt x="119207" y="122179"/>
                  <a:pt x="116135" y="129578"/>
                </a:cubicBezTo>
                <a:cubicBezTo>
                  <a:pt x="113063" y="136977"/>
                  <a:pt x="118534" y="143524"/>
                  <a:pt x="99610" y="139300"/>
                </a:cubicBezTo>
                <a:cubicBezTo>
                  <a:pt x="80686" y="135076"/>
                  <a:pt x="13426" y="125029"/>
                  <a:pt x="2591" y="104232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7" name="Google Shape;237;p17"/>
          <p:cNvSpPr/>
          <p:nvPr/>
        </p:nvSpPr>
        <p:spPr>
          <a:xfrm>
            <a:off x="4289152" y="3443756"/>
            <a:ext cx="3700225" cy="3008775"/>
          </a:xfrm>
          <a:custGeom>
            <a:avLst/>
            <a:gdLst/>
            <a:ahLst/>
            <a:cxnLst/>
            <a:rect l="l" t="t" r="r" b="b"/>
            <a:pathLst>
              <a:path w="148009" h="120351" extrusionOk="0">
                <a:moveTo>
                  <a:pt x="141997" y="83230"/>
                </a:moveTo>
                <a:cubicBezTo>
                  <a:pt x="153085" y="70888"/>
                  <a:pt x="146265" y="57816"/>
                  <a:pt x="141896" y="46195"/>
                </a:cubicBezTo>
                <a:cubicBezTo>
                  <a:pt x="137528" y="34574"/>
                  <a:pt x="128998" y="21106"/>
                  <a:pt x="115786" y="13505"/>
                </a:cubicBezTo>
                <a:cubicBezTo>
                  <a:pt x="102575" y="5904"/>
                  <a:pt x="77849" y="-2286"/>
                  <a:pt x="62627" y="589"/>
                </a:cubicBezTo>
                <a:cubicBezTo>
                  <a:pt x="47405" y="3464"/>
                  <a:pt x="34562" y="18971"/>
                  <a:pt x="24455" y="30753"/>
                </a:cubicBezTo>
                <a:cubicBezTo>
                  <a:pt x="14348" y="42535"/>
                  <a:pt x="-6501" y="56365"/>
                  <a:pt x="1985" y="71280"/>
                </a:cubicBezTo>
                <a:cubicBezTo>
                  <a:pt x="10471" y="86196"/>
                  <a:pt x="52034" y="118254"/>
                  <a:pt x="75369" y="120246"/>
                </a:cubicBezTo>
                <a:cubicBezTo>
                  <a:pt x="98704" y="122238"/>
                  <a:pt x="130909" y="95572"/>
                  <a:pt x="141997" y="8323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8" name="Google Shape;238;p17"/>
          <p:cNvSpPr/>
          <p:nvPr/>
        </p:nvSpPr>
        <p:spPr>
          <a:xfrm>
            <a:off x="7179816" y="-162830"/>
            <a:ext cx="2684650" cy="3111900"/>
          </a:xfrm>
          <a:custGeom>
            <a:avLst/>
            <a:gdLst/>
            <a:ahLst/>
            <a:cxnLst/>
            <a:rect l="l" t="t" r="r" b="b"/>
            <a:pathLst>
              <a:path w="107386" h="124476" extrusionOk="0">
                <a:moveTo>
                  <a:pt x="3438" y="89318"/>
                </a:moveTo>
                <a:cubicBezTo>
                  <a:pt x="-8910" y="71641"/>
                  <a:pt x="15119" y="33204"/>
                  <a:pt x="26370" y="18324"/>
                </a:cubicBezTo>
                <a:cubicBezTo>
                  <a:pt x="37622" y="3444"/>
                  <a:pt x="58882" y="544"/>
                  <a:pt x="70947" y="36"/>
                </a:cubicBezTo>
                <a:cubicBezTo>
                  <a:pt x="83012" y="-472"/>
                  <a:pt x="94061" y="4354"/>
                  <a:pt x="98760" y="15276"/>
                </a:cubicBezTo>
                <a:cubicBezTo>
                  <a:pt x="103459" y="26198"/>
                  <a:pt x="99014" y="51725"/>
                  <a:pt x="99141" y="65568"/>
                </a:cubicBezTo>
                <a:cubicBezTo>
                  <a:pt x="99268" y="79411"/>
                  <a:pt x="99303" y="88531"/>
                  <a:pt x="99522" y="98334"/>
                </a:cubicBezTo>
                <a:cubicBezTo>
                  <a:pt x="99741" y="108137"/>
                  <a:pt x="116471" y="125889"/>
                  <a:pt x="100457" y="124386"/>
                </a:cubicBezTo>
                <a:cubicBezTo>
                  <a:pt x="84443" y="122883"/>
                  <a:pt x="15786" y="106995"/>
                  <a:pt x="3438" y="8931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9" name="Google Shape;239;p17"/>
          <p:cNvSpPr/>
          <p:nvPr/>
        </p:nvSpPr>
        <p:spPr>
          <a:xfrm rot="5531006">
            <a:off x="-1150794" y="2483564"/>
            <a:ext cx="3867726" cy="2050428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17"/>
          <p:cNvSpPr txBox="1">
            <a:spLocks noGrp="1"/>
          </p:cNvSpPr>
          <p:nvPr>
            <p:ph type="title" idx="2" hasCustomPrompt="1"/>
          </p:nvPr>
        </p:nvSpPr>
        <p:spPr>
          <a:xfrm>
            <a:off x="2359475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2" name="Google Shape;242;p17"/>
          <p:cNvSpPr txBox="1">
            <a:spLocks noGrp="1"/>
          </p:cNvSpPr>
          <p:nvPr>
            <p:ph type="subTitle" idx="1"/>
          </p:nvPr>
        </p:nvSpPr>
        <p:spPr>
          <a:xfrm>
            <a:off x="1340363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713225" y="843025"/>
            <a:ext cx="32508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1"/>
          </p:nvPr>
        </p:nvSpPr>
        <p:spPr>
          <a:xfrm>
            <a:off x="713225" y="3384500"/>
            <a:ext cx="31035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8"/>
          <p:cNvSpPr/>
          <p:nvPr/>
        </p:nvSpPr>
        <p:spPr>
          <a:xfrm rot="-376345">
            <a:off x="-299675" y="-446342"/>
            <a:ext cx="2375143" cy="175221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7" name="Google Shape;247;p18"/>
          <p:cNvSpPr/>
          <p:nvPr/>
        </p:nvSpPr>
        <p:spPr>
          <a:xfrm>
            <a:off x="5829756" y="3335838"/>
            <a:ext cx="4513950" cy="2454025"/>
          </a:xfrm>
          <a:custGeom>
            <a:avLst/>
            <a:gdLst/>
            <a:ahLst/>
            <a:cxnLst/>
            <a:rect l="l" t="t" r="r" b="b"/>
            <a:pathLst>
              <a:path w="180558" h="98161" extrusionOk="0">
                <a:moveTo>
                  <a:pt x="22080" y="41445"/>
                </a:moveTo>
                <a:cubicBezTo>
                  <a:pt x="28841" y="31403"/>
                  <a:pt x="38868" y="34159"/>
                  <a:pt x="46645" y="29958"/>
                </a:cubicBezTo>
                <a:cubicBezTo>
                  <a:pt x="54422" y="25758"/>
                  <a:pt x="59980" y="19798"/>
                  <a:pt x="68743" y="16242"/>
                </a:cubicBezTo>
                <a:cubicBezTo>
                  <a:pt x="77506" y="12686"/>
                  <a:pt x="88268" y="10835"/>
                  <a:pt x="99223" y="8622"/>
                </a:cubicBezTo>
                <a:cubicBezTo>
                  <a:pt x="110178" y="6409"/>
                  <a:pt x="122537" y="-5418"/>
                  <a:pt x="134475" y="2964"/>
                </a:cubicBezTo>
                <a:cubicBezTo>
                  <a:pt x="146413" y="11346"/>
                  <a:pt x="163645" y="46287"/>
                  <a:pt x="170851" y="58914"/>
                </a:cubicBezTo>
                <a:cubicBezTo>
                  <a:pt x="178057" y="71541"/>
                  <a:pt x="184440" y="72376"/>
                  <a:pt x="177709" y="78726"/>
                </a:cubicBezTo>
                <a:cubicBezTo>
                  <a:pt x="170978" y="85076"/>
                  <a:pt x="159070" y="95100"/>
                  <a:pt x="130465" y="97014"/>
                </a:cubicBezTo>
                <a:cubicBezTo>
                  <a:pt x="101860" y="98929"/>
                  <a:pt x="24142" y="99475"/>
                  <a:pt x="6078" y="90213"/>
                </a:cubicBezTo>
                <a:cubicBezTo>
                  <a:pt x="-11986" y="80952"/>
                  <a:pt x="15319" y="51488"/>
                  <a:pt x="22080" y="4144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8" name="Google Shape;248;p18"/>
          <p:cNvSpPr/>
          <p:nvPr/>
        </p:nvSpPr>
        <p:spPr>
          <a:xfrm>
            <a:off x="-486640" y="3036640"/>
            <a:ext cx="3813475" cy="2980400"/>
          </a:xfrm>
          <a:custGeom>
            <a:avLst/>
            <a:gdLst/>
            <a:ahLst/>
            <a:cxnLst/>
            <a:rect l="l" t="t" r="r" b="b"/>
            <a:pathLst>
              <a:path w="152539" h="119216" extrusionOk="0">
                <a:moveTo>
                  <a:pt x="150066" y="30066"/>
                </a:moveTo>
                <a:cubicBezTo>
                  <a:pt x="159989" y="45993"/>
                  <a:pt x="137872" y="81403"/>
                  <a:pt x="122336" y="95704"/>
                </a:cubicBezTo>
                <a:cubicBezTo>
                  <a:pt x="106801" y="110005"/>
                  <a:pt x="74830" y="112584"/>
                  <a:pt x="56853" y="115872"/>
                </a:cubicBezTo>
                <a:cubicBezTo>
                  <a:pt x="38876" y="119160"/>
                  <a:pt x="23946" y="121547"/>
                  <a:pt x="14475" y="115433"/>
                </a:cubicBezTo>
                <a:cubicBezTo>
                  <a:pt x="5004" y="109319"/>
                  <a:pt x="337" y="94858"/>
                  <a:pt x="26" y="79187"/>
                </a:cubicBezTo>
                <a:cubicBezTo>
                  <a:pt x="-285" y="63516"/>
                  <a:pt x="2146" y="34583"/>
                  <a:pt x="12608" y="21409"/>
                </a:cubicBezTo>
                <a:cubicBezTo>
                  <a:pt x="23070" y="8235"/>
                  <a:pt x="39888" y="-1299"/>
                  <a:pt x="62798" y="144"/>
                </a:cubicBezTo>
                <a:cubicBezTo>
                  <a:pt x="85708" y="1587"/>
                  <a:pt x="140143" y="14139"/>
                  <a:pt x="150066" y="3006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9" name="Google Shape;249;p18"/>
          <p:cNvSpPr/>
          <p:nvPr/>
        </p:nvSpPr>
        <p:spPr>
          <a:xfrm rot="-376365">
            <a:off x="-274523" y="-469192"/>
            <a:ext cx="3010866" cy="222108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0" name="Google Shape;250;p18"/>
          <p:cNvSpPr/>
          <p:nvPr/>
        </p:nvSpPr>
        <p:spPr>
          <a:xfrm rot="-5251493">
            <a:off x="-378078" y="2924111"/>
            <a:ext cx="3011903" cy="373552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1" name="Google Shape;251;p18"/>
          <p:cNvSpPr/>
          <p:nvPr/>
        </p:nvSpPr>
        <p:spPr>
          <a:xfrm>
            <a:off x="7426687" y="-391603"/>
            <a:ext cx="2733350" cy="2389250"/>
          </a:xfrm>
          <a:custGeom>
            <a:avLst/>
            <a:gdLst/>
            <a:ahLst/>
            <a:cxnLst/>
            <a:rect l="l" t="t" r="r" b="b"/>
            <a:pathLst>
              <a:path w="109334" h="95570" extrusionOk="0">
                <a:moveTo>
                  <a:pt x="101178" y="76310"/>
                </a:moveTo>
                <a:cubicBezTo>
                  <a:pt x="94047" y="82816"/>
                  <a:pt x="74271" y="93253"/>
                  <a:pt x="63903" y="95160"/>
                </a:cubicBezTo>
                <a:cubicBezTo>
                  <a:pt x="53536" y="97067"/>
                  <a:pt x="47451" y="91940"/>
                  <a:pt x="38973" y="87752"/>
                </a:cubicBezTo>
                <a:cubicBezTo>
                  <a:pt x="30495" y="83564"/>
                  <a:pt x="18832" y="78468"/>
                  <a:pt x="13033" y="70030"/>
                </a:cubicBezTo>
                <a:cubicBezTo>
                  <a:pt x="7234" y="61592"/>
                  <a:pt x="6016" y="47581"/>
                  <a:pt x="4180" y="37123"/>
                </a:cubicBezTo>
                <a:cubicBezTo>
                  <a:pt x="2344" y="26665"/>
                  <a:pt x="-2829" y="12891"/>
                  <a:pt x="2018" y="7282"/>
                </a:cubicBezTo>
                <a:cubicBezTo>
                  <a:pt x="6865" y="1674"/>
                  <a:pt x="22338" y="3980"/>
                  <a:pt x="33260" y="3472"/>
                </a:cubicBezTo>
                <a:cubicBezTo>
                  <a:pt x="44182" y="2964"/>
                  <a:pt x="55312" y="-4542"/>
                  <a:pt x="67550" y="4234"/>
                </a:cubicBezTo>
                <a:cubicBezTo>
                  <a:pt x="79788" y="13010"/>
                  <a:pt x="101082" y="44113"/>
                  <a:pt x="106687" y="56126"/>
                </a:cubicBezTo>
                <a:cubicBezTo>
                  <a:pt x="112292" y="68139"/>
                  <a:pt x="108309" y="69804"/>
                  <a:pt x="101178" y="7631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52" name="Google Shape;252;p18"/>
          <p:cNvSpPr/>
          <p:nvPr/>
        </p:nvSpPr>
        <p:spPr>
          <a:xfrm>
            <a:off x="2844797" y="468267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4076706" y="-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097126" y="489201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794109" y="48285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-46738" y="20968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713223" y="29559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8723269" y="21686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9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9"/>
          <p:cNvSpPr/>
          <p:nvPr/>
        </p:nvSpPr>
        <p:spPr>
          <a:xfrm rot="-5400000">
            <a:off x="-414406" y="3223124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3" name="Google Shape;263;p19"/>
          <p:cNvSpPr/>
          <p:nvPr/>
        </p:nvSpPr>
        <p:spPr>
          <a:xfrm>
            <a:off x="-1035841" y="-290737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4" name="Google Shape;264;p19"/>
          <p:cNvSpPr/>
          <p:nvPr/>
        </p:nvSpPr>
        <p:spPr>
          <a:xfrm>
            <a:off x="5450061" y="-751621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5" name="Google Shape;265;p19"/>
          <p:cNvSpPr/>
          <p:nvPr/>
        </p:nvSpPr>
        <p:spPr>
          <a:xfrm rot="-5400000">
            <a:off x="-411054" y="2601465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6" name="Google Shape;266;p19"/>
          <p:cNvSpPr/>
          <p:nvPr/>
        </p:nvSpPr>
        <p:spPr>
          <a:xfrm>
            <a:off x="5715951" y="-1004898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7" name="Google Shape;267;p19"/>
          <p:cNvSpPr/>
          <p:nvPr/>
        </p:nvSpPr>
        <p:spPr>
          <a:xfrm>
            <a:off x="5335834" y="3559638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68" name="Google Shape;268;p19"/>
          <p:cNvSpPr/>
          <p:nvPr/>
        </p:nvSpPr>
        <p:spPr>
          <a:xfrm>
            <a:off x="8348429" y="46596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97456" y="43641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4632673" y="14918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5118459" y="4536624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7462837" y="1491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2072023" y="1491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2191504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8646884" y="176036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284517" y="10996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"/>
          <p:cNvSpPr txBox="1">
            <a:spLocks noGrp="1"/>
          </p:cNvSpPr>
          <p:nvPr>
            <p:ph type="title"/>
          </p:nvPr>
        </p:nvSpPr>
        <p:spPr>
          <a:xfrm>
            <a:off x="5699850" y="1399575"/>
            <a:ext cx="27255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0"/>
          <p:cNvSpPr txBox="1">
            <a:spLocks noGrp="1"/>
          </p:cNvSpPr>
          <p:nvPr>
            <p:ph type="subTitle" idx="1"/>
          </p:nvPr>
        </p:nvSpPr>
        <p:spPr>
          <a:xfrm>
            <a:off x="5699850" y="2919600"/>
            <a:ext cx="27255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0"/>
          <p:cNvSpPr/>
          <p:nvPr/>
        </p:nvSpPr>
        <p:spPr>
          <a:xfrm rot="-5400000" flipH="1">
            <a:off x="-588421" y="-522409"/>
            <a:ext cx="2230197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1" name="Google Shape;281;p20"/>
          <p:cNvSpPr/>
          <p:nvPr/>
        </p:nvSpPr>
        <p:spPr>
          <a:xfrm rot="10800000" flipH="1">
            <a:off x="-1035850" y="3562326"/>
            <a:ext cx="3976950" cy="1942401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2" name="Google Shape;282;p20"/>
          <p:cNvSpPr/>
          <p:nvPr/>
        </p:nvSpPr>
        <p:spPr>
          <a:xfrm rot="10800000" flipH="1">
            <a:off x="5203547" y="2150711"/>
            <a:ext cx="4235375" cy="3259842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3" name="Google Shape;283;p20"/>
          <p:cNvSpPr/>
          <p:nvPr/>
        </p:nvSpPr>
        <p:spPr>
          <a:xfrm rot="-5400000" flipH="1">
            <a:off x="-565498" y="-528007"/>
            <a:ext cx="2826691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4" name="Google Shape;284;p20"/>
          <p:cNvSpPr/>
          <p:nvPr/>
        </p:nvSpPr>
        <p:spPr>
          <a:xfrm rot="10800000" flipH="1">
            <a:off x="5469438" y="2365031"/>
            <a:ext cx="4272625" cy="3283312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5" name="Google Shape;285;p20"/>
          <p:cNvSpPr/>
          <p:nvPr/>
        </p:nvSpPr>
        <p:spPr>
          <a:xfrm rot="10800000" flipH="1">
            <a:off x="5671945" y="-502100"/>
            <a:ext cx="3867625" cy="1924892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86" name="Google Shape;286;p20"/>
          <p:cNvSpPr/>
          <p:nvPr/>
        </p:nvSpPr>
        <p:spPr>
          <a:xfrm>
            <a:off x="5386154" y="4981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6" y="17730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192073" y="49814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409584" y="493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8430787" y="47576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192073" y="36087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0"/>
          <p:cNvSpPr/>
          <p:nvPr/>
        </p:nvSpPr>
        <p:spPr>
          <a:xfrm>
            <a:off x="2191504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0"/>
          <p:cNvSpPr/>
          <p:nvPr/>
        </p:nvSpPr>
        <p:spPr>
          <a:xfrm>
            <a:off x="8818334" y="257176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0"/>
          <p:cNvSpPr/>
          <p:nvPr/>
        </p:nvSpPr>
        <p:spPr>
          <a:xfrm>
            <a:off x="2418117" y="172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0"/>
          <p:cNvSpPr/>
          <p:nvPr/>
        </p:nvSpPr>
        <p:spPr>
          <a:xfrm>
            <a:off x="3699237" y="47576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0"/>
          <p:cNvSpPr/>
          <p:nvPr/>
        </p:nvSpPr>
        <p:spPr>
          <a:xfrm>
            <a:off x="6731879" y="465970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"/>
          <p:cNvSpPr/>
          <p:nvPr/>
        </p:nvSpPr>
        <p:spPr>
          <a:xfrm>
            <a:off x="8653642" y="9153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0"/>
          <p:cNvSpPr/>
          <p:nvPr/>
        </p:nvSpPr>
        <p:spPr>
          <a:xfrm>
            <a:off x="7281629" y="493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0"/>
          <p:cNvSpPr/>
          <p:nvPr/>
        </p:nvSpPr>
        <p:spPr>
          <a:xfrm>
            <a:off x="4396131" y="-4549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2"/>
          </p:nvPr>
        </p:nvSpPr>
        <p:spPr>
          <a:xfrm>
            <a:off x="922361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title" idx="3"/>
          </p:nvPr>
        </p:nvSpPr>
        <p:spPr>
          <a:xfrm>
            <a:off x="4638152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21"/>
          <p:cNvSpPr txBox="1">
            <a:spLocks noGrp="1"/>
          </p:cNvSpPr>
          <p:nvPr>
            <p:ph type="subTitle" idx="1"/>
          </p:nvPr>
        </p:nvSpPr>
        <p:spPr>
          <a:xfrm>
            <a:off x="4638152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subTitle" idx="4"/>
          </p:nvPr>
        </p:nvSpPr>
        <p:spPr>
          <a:xfrm>
            <a:off x="918650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6" name="Google Shape;306;p21"/>
          <p:cNvSpPr/>
          <p:nvPr/>
        </p:nvSpPr>
        <p:spPr>
          <a:xfrm rot="-5400000">
            <a:off x="-423931" y="3269592"/>
            <a:ext cx="2375211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7" name="Google Shape;307;p21"/>
          <p:cNvSpPr/>
          <p:nvPr/>
        </p:nvSpPr>
        <p:spPr>
          <a:xfrm>
            <a:off x="-1350166" y="-419544"/>
            <a:ext cx="3976950" cy="2069025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8" name="Google Shape;308;p21"/>
          <p:cNvSpPr/>
          <p:nvPr/>
        </p:nvSpPr>
        <p:spPr>
          <a:xfrm>
            <a:off x="5573886" y="-1114728"/>
            <a:ext cx="4235375" cy="3472350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09" name="Google Shape;309;p21"/>
          <p:cNvSpPr/>
          <p:nvPr/>
        </p:nvSpPr>
        <p:spPr>
          <a:xfrm rot="-5400000">
            <a:off x="-420579" y="2647934"/>
            <a:ext cx="3010845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0" name="Google Shape;310;p21"/>
          <p:cNvSpPr/>
          <p:nvPr/>
        </p:nvSpPr>
        <p:spPr>
          <a:xfrm>
            <a:off x="6020751" y="-1388692"/>
            <a:ext cx="4272625" cy="3497350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1" name="Google Shape;311;p21"/>
          <p:cNvSpPr/>
          <p:nvPr/>
        </p:nvSpPr>
        <p:spPr>
          <a:xfrm>
            <a:off x="5535859" y="3425131"/>
            <a:ext cx="3867625" cy="205037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12" name="Google Shape;312;p21"/>
          <p:cNvSpPr/>
          <p:nvPr/>
        </p:nvSpPr>
        <p:spPr>
          <a:xfrm rot="10800000">
            <a:off x="3376001" y="48558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1"/>
          <p:cNvSpPr/>
          <p:nvPr/>
        </p:nvSpPr>
        <p:spPr>
          <a:xfrm rot="10800000">
            <a:off x="1762269" y="-4995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"/>
          <p:cNvSpPr/>
          <p:nvPr/>
        </p:nvSpPr>
        <p:spPr>
          <a:xfrm rot="10800000">
            <a:off x="8701229" y="183143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"/>
          <p:cNvSpPr/>
          <p:nvPr/>
        </p:nvSpPr>
        <p:spPr>
          <a:xfrm rot="10800000">
            <a:off x="151402" y="29008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"/>
          <p:cNvSpPr/>
          <p:nvPr/>
        </p:nvSpPr>
        <p:spPr>
          <a:xfrm rot="10800000">
            <a:off x="8507701" y="41391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"/>
          <p:cNvSpPr/>
          <p:nvPr/>
        </p:nvSpPr>
        <p:spPr>
          <a:xfrm rot="10800000">
            <a:off x="713234" y="456999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/>
          <p:nvPr/>
        </p:nvSpPr>
        <p:spPr>
          <a:xfrm rot="10800000">
            <a:off x="204516" y="106187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"/>
          <p:cNvSpPr/>
          <p:nvPr/>
        </p:nvSpPr>
        <p:spPr>
          <a:xfrm rot="10800000">
            <a:off x="4942476" y="4486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1"/>
          <p:cNvSpPr/>
          <p:nvPr/>
        </p:nvSpPr>
        <p:spPr>
          <a:xfrm rot="10800000">
            <a:off x="6206274" y="480818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1056652">
            <a:off x="31564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6707250" y="-742950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 rot="-5312443">
            <a:off x="-2042950" y="1428100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1056704">
            <a:off x="30665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 rot="-5312443">
            <a:off x="-1947700" y="999931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5400214" y="371190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2111375" y="2150850"/>
            <a:ext cx="4845000" cy="841800"/>
          </a:xfrm>
          <a:prstGeom prst="rect">
            <a:avLst/>
          </a:prstGeom>
          <a:effectLst>
            <a:outerShdw dist="76200" dir="864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3757625" y="1098000"/>
            <a:ext cx="1552500" cy="841800"/>
          </a:xfrm>
          <a:prstGeom prst="rect">
            <a:avLst/>
          </a:prstGeom>
          <a:effectLst>
            <a:outerShdw dist="66675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705075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>
            <a:off x="3375998" y="48898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10800000">
            <a:off x="1294866" y="40762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>
            <a:off x="8701226" y="186543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8236555" y="-86350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1399" y="29348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>
            <a:off x="8507698" y="41731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10800000">
            <a:off x="713231" y="460399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204513" y="109587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 rot="10800000">
            <a:off x="4942473" y="7886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6206271" y="4842183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/>
          <p:nvPr/>
        </p:nvSpPr>
        <p:spPr>
          <a:xfrm rot="-5400000">
            <a:off x="-634322" y="3307313"/>
            <a:ext cx="2230197" cy="233214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3" name="Google Shape;333;p23"/>
          <p:cNvSpPr/>
          <p:nvPr/>
        </p:nvSpPr>
        <p:spPr>
          <a:xfrm>
            <a:off x="-1123950" y="-418358"/>
            <a:ext cx="4083532" cy="1942401"/>
          </a:xfrm>
          <a:custGeom>
            <a:avLst/>
            <a:gdLst/>
            <a:ahLst/>
            <a:cxnLst/>
            <a:rect l="l" t="t" r="r" b="b"/>
            <a:pathLst>
              <a:path w="159078" h="82761" extrusionOk="0">
                <a:moveTo>
                  <a:pt x="154591" y="19449"/>
                </a:moveTo>
                <a:cubicBezTo>
                  <a:pt x="152048" y="28447"/>
                  <a:pt x="141430" y="47231"/>
                  <a:pt x="134378" y="55531"/>
                </a:cubicBezTo>
                <a:cubicBezTo>
                  <a:pt x="127326" y="63831"/>
                  <a:pt x="121043" y="65691"/>
                  <a:pt x="112280" y="69247"/>
                </a:cubicBezTo>
                <a:cubicBezTo>
                  <a:pt x="103517" y="72803"/>
                  <a:pt x="93735" y="75197"/>
                  <a:pt x="81800" y="76867"/>
                </a:cubicBezTo>
                <a:cubicBezTo>
                  <a:pt x="69865" y="78537"/>
                  <a:pt x="52610" y="87648"/>
                  <a:pt x="40672" y="79266"/>
                </a:cubicBezTo>
                <a:cubicBezTo>
                  <a:pt x="28734" y="70884"/>
                  <a:pt x="16398" y="38659"/>
                  <a:pt x="10172" y="26575"/>
                </a:cubicBezTo>
                <a:cubicBezTo>
                  <a:pt x="3946" y="14491"/>
                  <a:pt x="-4881" y="10935"/>
                  <a:pt x="3314" y="6763"/>
                </a:cubicBezTo>
                <a:cubicBezTo>
                  <a:pt x="11509" y="2591"/>
                  <a:pt x="34954" y="2412"/>
                  <a:pt x="59341" y="1542"/>
                </a:cubicBezTo>
                <a:cubicBezTo>
                  <a:pt x="83728" y="672"/>
                  <a:pt x="133763" y="-1442"/>
                  <a:pt x="149638" y="1542"/>
                </a:cubicBezTo>
                <a:cubicBezTo>
                  <a:pt x="165513" y="4527"/>
                  <a:pt x="157134" y="10451"/>
                  <a:pt x="154591" y="1944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4" name="Google Shape;334;p23"/>
          <p:cNvSpPr/>
          <p:nvPr/>
        </p:nvSpPr>
        <p:spPr>
          <a:xfrm>
            <a:off x="5283835" y="-324185"/>
            <a:ext cx="4348883" cy="3259842"/>
          </a:xfrm>
          <a:custGeom>
            <a:avLst/>
            <a:gdLst/>
            <a:ahLst/>
            <a:cxnLst/>
            <a:rect l="l" t="t" r="r" b="b"/>
            <a:pathLst>
              <a:path w="169415" h="138894" extrusionOk="0">
                <a:moveTo>
                  <a:pt x="2591" y="103825"/>
                </a:moveTo>
                <a:cubicBezTo>
                  <a:pt x="-8244" y="83028"/>
                  <a:pt x="17328" y="30870"/>
                  <a:pt x="34601" y="14109"/>
                </a:cubicBezTo>
                <a:cubicBezTo>
                  <a:pt x="51874" y="-2652"/>
                  <a:pt x="86437" y="4982"/>
                  <a:pt x="106227" y="3259"/>
                </a:cubicBezTo>
                <a:cubicBezTo>
                  <a:pt x="126017" y="1536"/>
                  <a:pt x="142812" y="-3393"/>
                  <a:pt x="153341" y="3773"/>
                </a:cubicBezTo>
                <a:cubicBezTo>
                  <a:pt x="163870" y="10939"/>
                  <a:pt x="169732" y="29731"/>
                  <a:pt x="169402" y="46253"/>
                </a:cubicBezTo>
                <a:cubicBezTo>
                  <a:pt x="169073" y="62775"/>
                  <a:pt x="162996" y="87466"/>
                  <a:pt x="151364" y="102906"/>
                </a:cubicBezTo>
                <a:cubicBezTo>
                  <a:pt x="139732" y="118346"/>
                  <a:pt x="124406" y="138740"/>
                  <a:pt x="99610" y="138893"/>
                </a:cubicBezTo>
                <a:cubicBezTo>
                  <a:pt x="74815" y="139046"/>
                  <a:pt x="13426" y="124622"/>
                  <a:pt x="2591" y="103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5" name="Google Shape;335;p23"/>
          <p:cNvSpPr/>
          <p:nvPr/>
        </p:nvSpPr>
        <p:spPr>
          <a:xfrm rot="-5400000">
            <a:off x="-603131" y="2697424"/>
            <a:ext cx="2826691" cy="295543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6" name="Google Shape;336;p23"/>
          <p:cNvSpPr/>
          <p:nvPr/>
        </p:nvSpPr>
        <p:spPr>
          <a:xfrm>
            <a:off x="5556901" y="-561975"/>
            <a:ext cx="4387131" cy="3283312"/>
          </a:xfrm>
          <a:custGeom>
            <a:avLst/>
            <a:gdLst/>
            <a:ahLst/>
            <a:cxnLst/>
            <a:rect l="l" t="t" r="r" b="b"/>
            <a:pathLst>
              <a:path w="170905" h="139894" extrusionOk="0">
                <a:moveTo>
                  <a:pt x="4081" y="104825"/>
                </a:moveTo>
                <a:cubicBezTo>
                  <a:pt x="-8267" y="87148"/>
                  <a:pt x="9740" y="50592"/>
                  <a:pt x="27013" y="33831"/>
                </a:cubicBezTo>
                <a:cubicBezTo>
                  <a:pt x="44286" y="17070"/>
                  <a:pt x="86414" y="9103"/>
                  <a:pt x="107717" y="4260"/>
                </a:cubicBezTo>
                <a:cubicBezTo>
                  <a:pt x="129020" y="-583"/>
                  <a:pt x="144302" y="-2392"/>
                  <a:pt x="154831" y="4773"/>
                </a:cubicBezTo>
                <a:cubicBezTo>
                  <a:pt x="165360" y="11939"/>
                  <a:pt x="171222" y="30731"/>
                  <a:pt x="170892" y="47253"/>
                </a:cubicBezTo>
                <a:cubicBezTo>
                  <a:pt x="170563" y="63775"/>
                  <a:pt x="164486" y="88467"/>
                  <a:pt x="152854" y="103907"/>
                </a:cubicBezTo>
                <a:cubicBezTo>
                  <a:pt x="141222" y="119347"/>
                  <a:pt x="125896" y="139740"/>
                  <a:pt x="101100" y="139893"/>
                </a:cubicBezTo>
                <a:cubicBezTo>
                  <a:pt x="76305" y="140046"/>
                  <a:pt x="16429" y="122502"/>
                  <a:pt x="4081" y="10482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7" name="Google Shape;337;p23"/>
          <p:cNvSpPr/>
          <p:nvPr/>
        </p:nvSpPr>
        <p:spPr>
          <a:xfrm>
            <a:off x="5472638" y="3555508"/>
            <a:ext cx="3971277" cy="1924892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title" idx="2"/>
          </p:nvPr>
        </p:nvSpPr>
        <p:spPr>
          <a:xfrm>
            <a:off x="88467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1"/>
          </p:nvPr>
        </p:nvSpPr>
        <p:spPr>
          <a:xfrm>
            <a:off x="884675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title" idx="3"/>
          </p:nvPr>
        </p:nvSpPr>
        <p:spPr>
          <a:xfrm>
            <a:off x="3475797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23"/>
          <p:cNvSpPr txBox="1">
            <a:spLocks noGrp="1"/>
          </p:cNvSpPr>
          <p:nvPr>
            <p:ph type="subTitle" idx="4"/>
          </p:nvPr>
        </p:nvSpPr>
        <p:spPr>
          <a:xfrm>
            <a:off x="3475798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3"/>
          <p:cNvSpPr txBox="1">
            <a:spLocks noGrp="1"/>
          </p:cNvSpPr>
          <p:nvPr>
            <p:ph type="title" idx="5"/>
          </p:nvPr>
        </p:nvSpPr>
        <p:spPr>
          <a:xfrm>
            <a:off x="606692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23"/>
          <p:cNvSpPr txBox="1">
            <a:spLocks noGrp="1"/>
          </p:cNvSpPr>
          <p:nvPr>
            <p:ph type="subTitle" idx="6"/>
          </p:nvPr>
        </p:nvSpPr>
        <p:spPr>
          <a:xfrm>
            <a:off x="6066927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 rot="10800000">
            <a:off x="5205901" y="481770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3"/>
          <p:cNvSpPr/>
          <p:nvPr/>
        </p:nvSpPr>
        <p:spPr>
          <a:xfrm rot="10800000">
            <a:off x="134219" y="425227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3"/>
          <p:cNvSpPr/>
          <p:nvPr/>
        </p:nvSpPr>
        <p:spPr>
          <a:xfrm rot="10800000">
            <a:off x="4948379" y="2162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"/>
          <p:cNvSpPr/>
          <p:nvPr/>
        </p:nvSpPr>
        <p:spPr>
          <a:xfrm rot="10800000">
            <a:off x="2291027" y="4665718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3"/>
          <p:cNvSpPr/>
          <p:nvPr/>
        </p:nvSpPr>
        <p:spPr>
          <a:xfrm rot="10800000">
            <a:off x="259051" y="264275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"/>
          <p:cNvSpPr/>
          <p:nvPr/>
        </p:nvSpPr>
        <p:spPr>
          <a:xfrm rot="10800000">
            <a:off x="8430784" y="2026821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"/>
          <p:cNvSpPr/>
          <p:nvPr/>
        </p:nvSpPr>
        <p:spPr>
          <a:xfrm rot="10800000">
            <a:off x="2344141" y="21623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/>
          <p:cNvSpPr/>
          <p:nvPr/>
        </p:nvSpPr>
        <p:spPr>
          <a:xfrm rot="10800000">
            <a:off x="8918751" y="377415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 rot="10800000">
            <a:off x="8259324" y="4604008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740225" y="44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title" idx="2"/>
          </p:nvPr>
        </p:nvSpPr>
        <p:spPr>
          <a:xfrm>
            <a:off x="2130225" y="1675025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24"/>
          <p:cNvSpPr txBox="1">
            <a:spLocks noGrp="1"/>
          </p:cNvSpPr>
          <p:nvPr>
            <p:ph type="subTitle" idx="1"/>
          </p:nvPr>
        </p:nvSpPr>
        <p:spPr>
          <a:xfrm>
            <a:off x="2130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4"/>
          <p:cNvSpPr txBox="1">
            <a:spLocks noGrp="1"/>
          </p:cNvSpPr>
          <p:nvPr>
            <p:ph type="title" idx="3"/>
          </p:nvPr>
        </p:nvSpPr>
        <p:spPr>
          <a:xfrm>
            <a:off x="5998202" y="1690271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subTitle" idx="4"/>
          </p:nvPr>
        </p:nvSpPr>
        <p:spPr>
          <a:xfrm>
            <a:off x="5998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4"/>
          <p:cNvSpPr txBox="1">
            <a:spLocks noGrp="1"/>
          </p:cNvSpPr>
          <p:nvPr>
            <p:ph type="title" idx="5"/>
          </p:nvPr>
        </p:nvSpPr>
        <p:spPr>
          <a:xfrm>
            <a:off x="2130200" y="3199852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24"/>
          <p:cNvSpPr txBox="1">
            <a:spLocks noGrp="1"/>
          </p:cNvSpPr>
          <p:nvPr>
            <p:ph type="subTitle" idx="6"/>
          </p:nvPr>
        </p:nvSpPr>
        <p:spPr>
          <a:xfrm>
            <a:off x="2130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4"/>
          <p:cNvSpPr txBox="1">
            <a:spLocks noGrp="1"/>
          </p:cNvSpPr>
          <p:nvPr>
            <p:ph type="title" idx="7"/>
          </p:nvPr>
        </p:nvSpPr>
        <p:spPr>
          <a:xfrm>
            <a:off x="5998204" y="3200078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subTitle" idx="8"/>
          </p:nvPr>
        </p:nvSpPr>
        <p:spPr>
          <a:xfrm>
            <a:off x="5998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4"/>
          <p:cNvSpPr/>
          <p:nvPr/>
        </p:nvSpPr>
        <p:spPr>
          <a:xfrm rot="5400000">
            <a:off x="7242300" y="-610907"/>
            <a:ext cx="2407893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5" name="Google Shape;365;p24"/>
          <p:cNvSpPr/>
          <p:nvPr/>
        </p:nvSpPr>
        <p:spPr>
          <a:xfrm>
            <a:off x="5581565" y="3076497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6" name="Google Shape;366;p24"/>
          <p:cNvSpPr/>
          <p:nvPr/>
        </p:nvSpPr>
        <p:spPr>
          <a:xfrm>
            <a:off x="-478225" y="2372295"/>
            <a:ext cx="3490425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7" name="Google Shape;367;p24"/>
          <p:cNvSpPr/>
          <p:nvPr/>
        </p:nvSpPr>
        <p:spPr>
          <a:xfrm rot="5400000">
            <a:off x="6599204" y="-592826"/>
            <a:ext cx="3051746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8" name="Google Shape;368;p24"/>
          <p:cNvSpPr/>
          <p:nvPr/>
        </p:nvSpPr>
        <p:spPr>
          <a:xfrm>
            <a:off x="-502017" y="2719575"/>
            <a:ext cx="3191250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69" name="Google Shape;369;p24"/>
          <p:cNvSpPr/>
          <p:nvPr/>
        </p:nvSpPr>
        <p:spPr>
          <a:xfrm rot="10800000">
            <a:off x="-155480" y="-476144"/>
            <a:ext cx="3867625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70" name="Google Shape;370;p24"/>
          <p:cNvSpPr/>
          <p:nvPr/>
        </p:nvSpPr>
        <p:spPr>
          <a:xfrm>
            <a:off x="179754" y="42472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8686406" y="1981864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4"/>
          <p:cNvSpPr/>
          <p:nvPr/>
        </p:nvSpPr>
        <p:spPr>
          <a:xfrm>
            <a:off x="5489548" y="470795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4"/>
          <p:cNvSpPr/>
          <p:nvPr/>
        </p:nvSpPr>
        <p:spPr>
          <a:xfrm>
            <a:off x="84442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4"/>
          <p:cNvSpPr/>
          <p:nvPr/>
        </p:nvSpPr>
        <p:spPr>
          <a:xfrm>
            <a:off x="2043462" y="4707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"/>
          <p:cNvSpPr/>
          <p:nvPr/>
        </p:nvSpPr>
        <p:spPr>
          <a:xfrm>
            <a:off x="126948" y="1868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>
            <a:off x="8844879" y="3484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>
            <a:off x="276959" y="2288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>
            <a:off x="4489654" y="863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"/>
          <p:cNvSpPr/>
          <p:nvPr/>
        </p:nvSpPr>
        <p:spPr>
          <a:xfrm rot="-5400000">
            <a:off x="-562920" y="3549902"/>
            <a:ext cx="2407893" cy="227080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1" name="Google Shape;381;p25"/>
          <p:cNvSpPr/>
          <p:nvPr/>
        </p:nvSpPr>
        <p:spPr>
          <a:xfrm rot="10800000">
            <a:off x="-502017" y="-655552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2" name="Google Shape;382;p25"/>
          <p:cNvSpPr/>
          <p:nvPr/>
        </p:nvSpPr>
        <p:spPr>
          <a:xfrm rot="10800000">
            <a:off x="6075073" y="-449750"/>
            <a:ext cx="3490425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3" name="Google Shape;383;p25"/>
          <p:cNvSpPr/>
          <p:nvPr/>
        </p:nvSpPr>
        <p:spPr>
          <a:xfrm rot="-5400000">
            <a:off x="-563677" y="2924133"/>
            <a:ext cx="3051746" cy="287848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4" name="Google Shape;384;p25"/>
          <p:cNvSpPr/>
          <p:nvPr/>
        </p:nvSpPr>
        <p:spPr>
          <a:xfrm rot="10800000">
            <a:off x="6398040" y="-679455"/>
            <a:ext cx="3191250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5" name="Google Shape;385;p25"/>
          <p:cNvSpPr/>
          <p:nvPr/>
        </p:nvSpPr>
        <p:spPr>
          <a:xfrm>
            <a:off x="5375128" y="3607475"/>
            <a:ext cx="3867625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386" name="Google Shape;38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5"/>
          <p:cNvSpPr txBox="1">
            <a:spLocks noGrp="1"/>
          </p:cNvSpPr>
          <p:nvPr>
            <p:ph type="title" idx="2"/>
          </p:nvPr>
        </p:nvSpPr>
        <p:spPr>
          <a:xfrm>
            <a:off x="128567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ubTitle" idx="1"/>
          </p:nvPr>
        </p:nvSpPr>
        <p:spPr>
          <a:xfrm>
            <a:off x="1285676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title" idx="3"/>
          </p:nvPr>
        </p:nvSpPr>
        <p:spPr>
          <a:xfrm>
            <a:off x="359075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ubTitle" idx="4"/>
          </p:nvPr>
        </p:nvSpPr>
        <p:spPr>
          <a:xfrm>
            <a:off x="3590757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title" idx="5"/>
          </p:nvPr>
        </p:nvSpPr>
        <p:spPr>
          <a:xfrm>
            <a:off x="128567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subTitle" idx="6"/>
          </p:nvPr>
        </p:nvSpPr>
        <p:spPr>
          <a:xfrm>
            <a:off x="1285676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 idx="7"/>
          </p:nvPr>
        </p:nvSpPr>
        <p:spPr>
          <a:xfrm>
            <a:off x="359075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subTitle" idx="8"/>
          </p:nvPr>
        </p:nvSpPr>
        <p:spPr>
          <a:xfrm>
            <a:off x="3590757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5"/>
          <p:cNvSpPr txBox="1">
            <a:spLocks noGrp="1"/>
          </p:cNvSpPr>
          <p:nvPr>
            <p:ph type="title" idx="9"/>
          </p:nvPr>
        </p:nvSpPr>
        <p:spPr>
          <a:xfrm>
            <a:off x="5895842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5"/>
          <p:cNvSpPr txBox="1">
            <a:spLocks noGrp="1"/>
          </p:cNvSpPr>
          <p:nvPr>
            <p:ph type="subTitle" idx="13"/>
          </p:nvPr>
        </p:nvSpPr>
        <p:spPr>
          <a:xfrm>
            <a:off x="5895844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5"/>
          <p:cNvSpPr txBox="1">
            <a:spLocks noGrp="1"/>
          </p:cNvSpPr>
          <p:nvPr>
            <p:ph type="title" idx="14"/>
          </p:nvPr>
        </p:nvSpPr>
        <p:spPr>
          <a:xfrm>
            <a:off x="5895842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subTitle" idx="15"/>
          </p:nvPr>
        </p:nvSpPr>
        <p:spPr>
          <a:xfrm>
            <a:off x="5895844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/>
          <p:nvPr/>
        </p:nvSpPr>
        <p:spPr>
          <a:xfrm rot="10800000">
            <a:off x="8820642" y="82049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5"/>
          <p:cNvSpPr/>
          <p:nvPr/>
        </p:nvSpPr>
        <p:spPr>
          <a:xfrm rot="10800000">
            <a:off x="126948" y="2896245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5"/>
          <p:cNvSpPr/>
          <p:nvPr/>
        </p:nvSpPr>
        <p:spPr>
          <a:xfrm rot="10800000">
            <a:off x="2067382" y="483445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5"/>
          <p:cNvSpPr/>
          <p:nvPr/>
        </p:nvSpPr>
        <p:spPr>
          <a:xfrm rot="10800000">
            <a:off x="155517" y="129164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"/>
          <p:cNvSpPr/>
          <p:nvPr/>
        </p:nvSpPr>
        <p:spPr>
          <a:xfrm rot="10800000">
            <a:off x="5471963" y="4720954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"/>
          <p:cNvSpPr/>
          <p:nvPr/>
        </p:nvSpPr>
        <p:spPr>
          <a:xfrm rot="10800000">
            <a:off x="8820632" y="4834444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"/>
          <p:cNvSpPr/>
          <p:nvPr/>
        </p:nvSpPr>
        <p:spPr>
          <a:xfrm rot="10800000">
            <a:off x="155517" y="4719261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5"/>
          <p:cNvSpPr/>
          <p:nvPr/>
        </p:nvSpPr>
        <p:spPr>
          <a:xfrm rot="10800000">
            <a:off x="8477092" y="253359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 rot="10800000">
            <a:off x="4386917" y="11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/>
          <p:nvPr/>
        </p:nvSpPr>
        <p:spPr>
          <a:xfrm rot="-5400000" flipH="1">
            <a:off x="-459830" y="-786573"/>
            <a:ext cx="2407893" cy="2280343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0" name="Google Shape;410;p26"/>
          <p:cNvSpPr/>
          <p:nvPr/>
        </p:nvSpPr>
        <p:spPr>
          <a:xfrm flipH="1">
            <a:off x="-405517" y="2905597"/>
            <a:ext cx="4028164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1" name="Google Shape;411;p26"/>
          <p:cNvSpPr/>
          <p:nvPr/>
        </p:nvSpPr>
        <p:spPr>
          <a:xfrm flipH="1">
            <a:off x="6202421" y="2201396"/>
            <a:ext cx="3508226" cy="3287250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2" name="Google Shape;412;p26"/>
          <p:cNvSpPr/>
          <p:nvPr/>
        </p:nvSpPr>
        <p:spPr>
          <a:xfrm rot="-5400000" flipH="1">
            <a:off x="-458159" y="-770840"/>
            <a:ext cx="3051746" cy="289272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3" name="Google Shape;413;p26"/>
          <p:cNvSpPr/>
          <p:nvPr/>
        </p:nvSpPr>
        <p:spPr>
          <a:xfrm flipH="1">
            <a:off x="6527025" y="2548676"/>
            <a:ext cx="3207525" cy="3169675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4" name="Google Shape;414;p26"/>
          <p:cNvSpPr/>
          <p:nvPr/>
        </p:nvSpPr>
        <p:spPr>
          <a:xfrm rot="10800000" flipH="1">
            <a:off x="5500770" y="-647043"/>
            <a:ext cx="3887350" cy="2078465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15" name="Google Shape;415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26"/>
          <p:cNvSpPr txBox="1">
            <a:spLocks noGrp="1"/>
          </p:cNvSpPr>
          <p:nvPr>
            <p:ph type="subTitle" idx="1"/>
          </p:nvPr>
        </p:nvSpPr>
        <p:spPr>
          <a:xfrm>
            <a:off x="2223600" y="1439125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7" name="Google Shape;417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26"/>
          <p:cNvSpPr txBox="1">
            <a:spLocks noGrp="1"/>
          </p:cNvSpPr>
          <p:nvPr>
            <p:ph type="subTitle" idx="3"/>
          </p:nvPr>
        </p:nvSpPr>
        <p:spPr>
          <a:xfrm>
            <a:off x="2223600" y="272320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19" name="Google Shape;419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26"/>
          <p:cNvSpPr txBox="1">
            <a:spLocks noGrp="1"/>
          </p:cNvSpPr>
          <p:nvPr>
            <p:ph type="subTitle" idx="5"/>
          </p:nvPr>
        </p:nvSpPr>
        <p:spPr>
          <a:xfrm>
            <a:off x="2223600" y="403455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/>
          <p:nvPr/>
        </p:nvSpPr>
        <p:spPr>
          <a:xfrm rot="5400000" flipH="1">
            <a:off x="7183578" y="3439000"/>
            <a:ext cx="2377168" cy="228912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3" name="Google Shape;423;p27"/>
          <p:cNvSpPr/>
          <p:nvPr/>
        </p:nvSpPr>
        <p:spPr>
          <a:xfrm rot="10800000" flipH="1">
            <a:off x="5484528" y="-688947"/>
            <a:ext cx="4040588" cy="2753153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4" name="Google Shape;424;p27"/>
          <p:cNvSpPr/>
          <p:nvPr/>
        </p:nvSpPr>
        <p:spPr>
          <a:xfrm rot="10800000" flipH="1">
            <a:off x="-623916" y="-485767"/>
            <a:ext cx="3519046" cy="3245173"/>
          </a:xfrm>
          <a:custGeom>
            <a:avLst/>
            <a:gdLst/>
            <a:ahLst/>
            <a:cxnLst/>
            <a:rect l="l" t="t" r="r" b="b"/>
            <a:pathLst>
              <a:path w="139617" h="131490" extrusionOk="0">
                <a:moveTo>
                  <a:pt x="82773" y="1727"/>
                </a:moveTo>
                <a:cubicBezTo>
                  <a:pt x="104817" y="12112"/>
                  <a:pt x="137508" y="88774"/>
                  <a:pt x="139525" y="109324"/>
                </a:cubicBezTo>
                <a:cubicBezTo>
                  <a:pt x="141542" y="129874"/>
                  <a:pt x="109863" y="121342"/>
                  <a:pt x="94877" y="125025"/>
                </a:cubicBezTo>
                <a:cubicBezTo>
                  <a:pt x="79891" y="128708"/>
                  <a:pt x="63123" y="132007"/>
                  <a:pt x="49609" y="131422"/>
                </a:cubicBezTo>
                <a:cubicBezTo>
                  <a:pt x="36095" y="130837"/>
                  <a:pt x="21440" y="126609"/>
                  <a:pt x="13795" y="121516"/>
                </a:cubicBezTo>
                <a:cubicBezTo>
                  <a:pt x="6150" y="116423"/>
                  <a:pt x="4827" y="113279"/>
                  <a:pt x="3738" y="100862"/>
                </a:cubicBezTo>
                <a:cubicBezTo>
                  <a:pt x="2649" y="88445"/>
                  <a:pt x="-5912" y="63539"/>
                  <a:pt x="7260" y="47016"/>
                </a:cubicBezTo>
                <a:cubicBezTo>
                  <a:pt x="20433" y="30494"/>
                  <a:pt x="60729" y="-8658"/>
                  <a:pt x="82773" y="1727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5" name="Google Shape;425;p27"/>
          <p:cNvSpPr/>
          <p:nvPr/>
        </p:nvSpPr>
        <p:spPr>
          <a:xfrm rot="5400000" flipH="1">
            <a:off x="6542256" y="2815145"/>
            <a:ext cx="3012802" cy="290120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6" name="Google Shape;426;p27"/>
          <p:cNvSpPr/>
          <p:nvPr/>
        </p:nvSpPr>
        <p:spPr>
          <a:xfrm rot="10800000" flipH="1">
            <a:off x="-647900" y="-712538"/>
            <a:ext cx="3217418" cy="3129103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7" name="Google Shape;427;p27"/>
          <p:cNvSpPr/>
          <p:nvPr/>
        </p:nvSpPr>
        <p:spPr>
          <a:xfrm flipH="1">
            <a:off x="-299242" y="3519539"/>
            <a:ext cx="3899340" cy="2051810"/>
          </a:xfrm>
          <a:custGeom>
            <a:avLst/>
            <a:gdLst/>
            <a:ahLst/>
            <a:cxnLst/>
            <a:rect l="l" t="t" r="r" b="b"/>
            <a:pathLst>
              <a:path w="154705" h="82015" extrusionOk="0">
                <a:moveTo>
                  <a:pt x="1070" y="72926"/>
                </a:moveTo>
                <a:cubicBezTo>
                  <a:pt x="-2994" y="67338"/>
                  <a:pt x="5471" y="54349"/>
                  <a:pt x="10595" y="47780"/>
                </a:cubicBezTo>
                <a:cubicBezTo>
                  <a:pt x="15719" y="41212"/>
                  <a:pt x="24171" y="39143"/>
                  <a:pt x="31812" y="33515"/>
                </a:cubicBezTo>
                <a:cubicBezTo>
                  <a:pt x="39453" y="27887"/>
                  <a:pt x="44040" y="17603"/>
                  <a:pt x="56442" y="14011"/>
                </a:cubicBezTo>
                <a:cubicBezTo>
                  <a:pt x="68844" y="10420"/>
                  <a:pt x="90626" y="14085"/>
                  <a:pt x="106226" y="11966"/>
                </a:cubicBezTo>
                <a:cubicBezTo>
                  <a:pt x="121826" y="9847"/>
                  <a:pt x="142358" y="-4290"/>
                  <a:pt x="150041" y="1298"/>
                </a:cubicBezTo>
                <a:cubicBezTo>
                  <a:pt x="157725" y="6886"/>
                  <a:pt x="153978" y="32794"/>
                  <a:pt x="152327" y="45494"/>
                </a:cubicBezTo>
                <a:cubicBezTo>
                  <a:pt x="150676" y="58194"/>
                  <a:pt x="159693" y="71529"/>
                  <a:pt x="140135" y="77498"/>
                </a:cubicBezTo>
                <a:cubicBezTo>
                  <a:pt x="120577" y="83467"/>
                  <a:pt x="58157" y="82070"/>
                  <a:pt x="34979" y="81308"/>
                </a:cubicBezTo>
                <a:cubicBezTo>
                  <a:pt x="11802" y="80546"/>
                  <a:pt x="5134" y="78514"/>
                  <a:pt x="1070" y="7292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28" name="Google Shape;428;p27"/>
          <p:cNvSpPr txBox="1">
            <a:spLocks noGrp="1"/>
          </p:cNvSpPr>
          <p:nvPr>
            <p:ph type="title" hasCustomPrompt="1"/>
          </p:nvPr>
        </p:nvSpPr>
        <p:spPr>
          <a:xfrm>
            <a:off x="980919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27"/>
          <p:cNvSpPr txBox="1">
            <a:spLocks noGrp="1"/>
          </p:cNvSpPr>
          <p:nvPr>
            <p:ph type="subTitle" idx="1"/>
          </p:nvPr>
        </p:nvSpPr>
        <p:spPr>
          <a:xfrm>
            <a:off x="980925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0" name="Google Shape;430;p27"/>
          <p:cNvSpPr txBox="1">
            <a:spLocks noGrp="1"/>
          </p:cNvSpPr>
          <p:nvPr>
            <p:ph type="subTitle" idx="2"/>
          </p:nvPr>
        </p:nvSpPr>
        <p:spPr>
          <a:xfrm>
            <a:off x="980925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title" idx="3" hasCustomPrompt="1"/>
          </p:nvPr>
        </p:nvSpPr>
        <p:spPr>
          <a:xfrm>
            <a:off x="352781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4"/>
          </p:nvPr>
        </p:nvSpPr>
        <p:spPr>
          <a:xfrm>
            <a:off x="3527816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5"/>
          </p:nvPr>
        </p:nvSpPr>
        <p:spPr>
          <a:xfrm>
            <a:off x="3527817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title" idx="6" hasCustomPrompt="1"/>
          </p:nvPr>
        </p:nvSpPr>
        <p:spPr>
          <a:xfrm>
            <a:off x="604515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7"/>
          </p:nvPr>
        </p:nvSpPr>
        <p:spPr>
          <a:xfrm>
            <a:off x="6045150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ubTitle" idx="8"/>
          </p:nvPr>
        </p:nvSpPr>
        <p:spPr>
          <a:xfrm>
            <a:off x="6045151" y="3482262"/>
            <a:ext cx="2173200" cy="452700"/>
          </a:xfrm>
          <a:prstGeom prst="rect">
            <a:avLst/>
          </a:prstGeom>
          <a:effectLst>
            <a:outerShdw dist="38100" dir="94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7"/>
          <p:cNvSpPr/>
          <p:nvPr/>
        </p:nvSpPr>
        <p:spPr>
          <a:xfrm>
            <a:off x="5292754" y="4981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7"/>
          <p:cNvSpPr/>
          <p:nvPr/>
        </p:nvSpPr>
        <p:spPr>
          <a:xfrm>
            <a:off x="3154131" y="-234074"/>
            <a:ext cx="351737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"/>
          <p:cNvSpPr/>
          <p:nvPr/>
        </p:nvSpPr>
        <p:spPr>
          <a:xfrm>
            <a:off x="8322023" y="482178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8562484" y="14684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3154137" y="47082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56848" y="-8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8685654" y="-48083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374359" y="4604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322617" y="22284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/>
          <p:nvPr/>
        </p:nvSpPr>
        <p:spPr>
          <a:xfrm>
            <a:off x="-478215" y="-346757"/>
            <a:ext cx="2419635" cy="2760647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49" name="Google Shape;449;p28"/>
          <p:cNvSpPr/>
          <p:nvPr/>
        </p:nvSpPr>
        <p:spPr>
          <a:xfrm>
            <a:off x="5581565" y="3076497"/>
            <a:ext cx="4007725" cy="2788850"/>
          </a:xfrm>
          <a:custGeom>
            <a:avLst/>
            <a:gdLst/>
            <a:ahLst/>
            <a:cxnLst/>
            <a:rect l="l" t="t" r="r" b="b"/>
            <a:pathLst>
              <a:path w="160309" h="111554" extrusionOk="0">
                <a:moveTo>
                  <a:pt x="4487" y="89523"/>
                </a:moveTo>
                <a:cubicBezTo>
                  <a:pt x="7030" y="80402"/>
                  <a:pt x="17648" y="61359"/>
                  <a:pt x="24700" y="52946"/>
                </a:cubicBezTo>
                <a:cubicBezTo>
                  <a:pt x="31752" y="44533"/>
                  <a:pt x="38035" y="42648"/>
                  <a:pt x="46798" y="39043"/>
                </a:cubicBezTo>
                <a:cubicBezTo>
                  <a:pt x="55561" y="35438"/>
                  <a:pt x="65343" y="33011"/>
                  <a:pt x="77278" y="31318"/>
                </a:cubicBezTo>
                <a:cubicBezTo>
                  <a:pt x="89213" y="29625"/>
                  <a:pt x="105839" y="33662"/>
                  <a:pt x="118406" y="28886"/>
                </a:cubicBezTo>
                <a:cubicBezTo>
                  <a:pt x="130973" y="24110"/>
                  <a:pt x="146455" y="-9585"/>
                  <a:pt x="152681" y="2664"/>
                </a:cubicBezTo>
                <a:cubicBezTo>
                  <a:pt x="158907" y="14914"/>
                  <a:pt x="164588" y="84881"/>
                  <a:pt x="155764" y="102383"/>
                </a:cubicBezTo>
                <a:cubicBezTo>
                  <a:pt x="146940" y="119885"/>
                  <a:pt x="124124" y="106793"/>
                  <a:pt x="99737" y="107675"/>
                </a:cubicBezTo>
                <a:cubicBezTo>
                  <a:pt x="75350" y="108557"/>
                  <a:pt x="25315" y="110700"/>
                  <a:pt x="9440" y="107675"/>
                </a:cubicBezTo>
                <a:cubicBezTo>
                  <a:pt x="-6435" y="104650"/>
                  <a:pt x="1944" y="98645"/>
                  <a:pt x="4487" y="8952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0" name="Google Shape;450;p28"/>
          <p:cNvSpPr/>
          <p:nvPr/>
        </p:nvSpPr>
        <p:spPr>
          <a:xfrm>
            <a:off x="6190926" y="-735866"/>
            <a:ext cx="3444800" cy="3594825"/>
          </a:xfrm>
          <a:custGeom>
            <a:avLst/>
            <a:gdLst/>
            <a:ahLst/>
            <a:cxnLst/>
            <a:rect l="l" t="t" r="r" b="b"/>
            <a:pathLst>
              <a:path w="137792" h="143793" extrusionOk="0">
                <a:moveTo>
                  <a:pt x="6109" y="132305"/>
                </a:moveTo>
                <a:cubicBezTo>
                  <a:pt x="-7199" y="111065"/>
                  <a:pt x="4068" y="29910"/>
                  <a:pt x="13126" y="9436"/>
                </a:cubicBezTo>
                <a:cubicBezTo>
                  <a:pt x="22184" y="-11037"/>
                  <a:pt x="45096" y="7958"/>
                  <a:pt x="60455" y="9464"/>
                </a:cubicBezTo>
                <a:cubicBezTo>
                  <a:pt x="75814" y="10970"/>
                  <a:pt x="92726" y="13431"/>
                  <a:pt x="105278" y="18473"/>
                </a:cubicBezTo>
                <a:cubicBezTo>
                  <a:pt x="117830" y="23515"/>
                  <a:pt x="131593" y="23158"/>
                  <a:pt x="135766" y="39717"/>
                </a:cubicBezTo>
                <a:cubicBezTo>
                  <a:pt x="139939" y="56276"/>
                  <a:pt x="137447" y="101634"/>
                  <a:pt x="130315" y="117827"/>
                </a:cubicBezTo>
                <a:cubicBezTo>
                  <a:pt x="123184" y="134020"/>
                  <a:pt x="113678" y="134464"/>
                  <a:pt x="92977" y="136877"/>
                </a:cubicBezTo>
                <a:cubicBezTo>
                  <a:pt x="72276" y="139290"/>
                  <a:pt x="19418" y="153545"/>
                  <a:pt x="6109" y="132305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1" name="Google Shape;451;p28"/>
          <p:cNvSpPr/>
          <p:nvPr/>
        </p:nvSpPr>
        <p:spPr>
          <a:xfrm>
            <a:off x="-478216" y="-329432"/>
            <a:ext cx="2788921" cy="3182635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2" name="Google Shape;452;p28"/>
          <p:cNvSpPr/>
          <p:nvPr/>
        </p:nvSpPr>
        <p:spPr>
          <a:xfrm rot="-9635524">
            <a:off x="6464685" y="-692565"/>
            <a:ext cx="3191329" cy="3169753"/>
          </a:xfrm>
          <a:custGeom>
            <a:avLst/>
            <a:gdLst/>
            <a:ahLst/>
            <a:cxnLst/>
            <a:rect l="l" t="t" r="r" b="b"/>
            <a:pathLst>
              <a:path w="127650" h="126787" extrusionOk="0">
                <a:moveTo>
                  <a:pt x="83369" y="831"/>
                </a:moveTo>
                <a:cubicBezTo>
                  <a:pt x="103314" y="7526"/>
                  <a:pt x="125506" y="65740"/>
                  <a:pt x="127523" y="86289"/>
                </a:cubicBezTo>
                <a:cubicBezTo>
                  <a:pt x="129540" y="106839"/>
                  <a:pt x="107029" y="117905"/>
                  <a:pt x="95472" y="124128"/>
                </a:cubicBezTo>
                <a:cubicBezTo>
                  <a:pt x="83915" y="130351"/>
                  <a:pt x="69857" y="123711"/>
                  <a:pt x="58181" y="123627"/>
                </a:cubicBezTo>
                <a:cubicBezTo>
                  <a:pt x="46505" y="123544"/>
                  <a:pt x="34390" y="127571"/>
                  <a:pt x="25415" y="123627"/>
                </a:cubicBezTo>
                <a:cubicBezTo>
                  <a:pt x="16440" y="119684"/>
                  <a:pt x="7260" y="112884"/>
                  <a:pt x="4333" y="99966"/>
                </a:cubicBezTo>
                <a:cubicBezTo>
                  <a:pt x="1407" y="87048"/>
                  <a:pt x="-5317" y="62643"/>
                  <a:pt x="7856" y="46120"/>
                </a:cubicBezTo>
                <a:cubicBezTo>
                  <a:pt x="21029" y="29598"/>
                  <a:pt x="63425" y="-5864"/>
                  <a:pt x="83369" y="83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3" name="Google Shape;453;p28"/>
          <p:cNvSpPr/>
          <p:nvPr/>
        </p:nvSpPr>
        <p:spPr>
          <a:xfrm>
            <a:off x="-420671" y="3644834"/>
            <a:ext cx="3589025" cy="2043800"/>
          </a:xfrm>
          <a:custGeom>
            <a:avLst/>
            <a:gdLst/>
            <a:ahLst/>
            <a:cxnLst/>
            <a:rect l="l" t="t" r="r" b="b"/>
            <a:pathLst>
              <a:path w="143561" h="81752" extrusionOk="0">
                <a:moveTo>
                  <a:pt x="110553" y="7369"/>
                </a:moveTo>
                <a:cubicBezTo>
                  <a:pt x="122620" y="14805"/>
                  <a:pt x="137744" y="33568"/>
                  <a:pt x="141808" y="45125"/>
                </a:cubicBezTo>
                <a:cubicBezTo>
                  <a:pt x="145872" y="56682"/>
                  <a:pt x="142578" y="71006"/>
                  <a:pt x="134937" y="76711"/>
                </a:cubicBezTo>
                <a:cubicBezTo>
                  <a:pt x="127296" y="82416"/>
                  <a:pt x="110754" y="78571"/>
                  <a:pt x="95961" y="79357"/>
                </a:cubicBezTo>
                <a:cubicBezTo>
                  <a:pt x="81168" y="80144"/>
                  <a:pt x="60636" y="82633"/>
                  <a:pt x="46177" y="81430"/>
                </a:cubicBezTo>
                <a:cubicBezTo>
                  <a:pt x="31718" y="80227"/>
                  <a:pt x="16891" y="77804"/>
                  <a:pt x="9207" y="72139"/>
                </a:cubicBezTo>
                <a:cubicBezTo>
                  <a:pt x="1524" y="66475"/>
                  <a:pt x="-434" y="56966"/>
                  <a:pt x="76" y="47443"/>
                </a:cubicBezTo>
                <a:cubicBezTo>
                  <a:pt x="586" y="37920"/>
                  <a:pt x="713" y="22822"/>
                  <a:pt x="12268" y="15000"/>
                </a:cubicBezTo>
                <a:cubicBezTo>
                  <a:pt x="23823" y="7178"/>
                  <a:pt x="53024" y="1783"/>
                  <a:pt x="69405" y="511"/>
                </a:cubicBezTo>
                <a:cubicBezTo>
                  <a:pt x="85786" y="-761"/>
                  <a:pt x="98486" y="-67"/>
                  <a:pt x="110553" y="7369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4" name="Google Shape;454;p28"/>
          <p:cNvSpPr txBox="1">
            <a:spLocks noGrp="1"/>
          </p:cNvSpPr>
          <p:nvPr>
            <p:ph type="title"/>
          </p:nvPr>
        </p:nvSpPr>
        <p:spPr>
          <a:xfrm>
            <a:off x="1907175" y="762575"/>
            <a:ext cx="46935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28"/>
          <p:cNvSpPr txBox="1">
            <a:spLocks noGrp="1"/>
          </p:cNvSpPr>
          <p:nvPr>
            <p:ph type="subTitle" idx="1"/>
          </p:nvPr>
        </p:nvSpPr>
        <p:spPr>
          <a:xfrm>
            <a:off x="1907175" y="1984950"/>
            <a:ext cx="46935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8"/>
          <p:cNvSpPr txBox="1"/>
          <p:nvPr/>
        </p:nvSpPr>
        <p:spPr>
          <a:xfrm>
            <a:off x="1941425" y="3825800"/>
            <a:ext cx="4718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CREDITS: This presentation template was created by </a:t>
            </a:r>
            <a:r>
              <a:rPr lang="en" sz="1200" b="1" dirty="0" smtClean="0">
                <a:solidFill>
                  <a:schemeClr val="lt2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</a:rPr>
              <a:t>Blabz</a:t>
            </a:r>
            <a:endParaRPr sz="1200" b="1" dirty="0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"/>
          <p:cNvSpPr/>
          <p:nvPr/>
        </p:nvSpPr>
        <p:spPr>
          <a:xfrm rot="5400000">
            <a:off x="7179823" y="143906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59" name="Google Shape;459;p29"/>
          <p:cNvSpPr/>
          <p:nvPr/>
        </p:nvSpPr>
        <p:spPr>
          <a:xfrm>
            <a:off x="6714689" y="35434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0" name="Google Shape;460;p29"/>
          <p:cNvSpPr/>
          <p:nvPr/>
        </p:nvSpPr>
        <p:spPr>
          <a:xfrm rot="-5279656">
            <a:off x="-936479" y="31732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1" name="Google Shape;461;p29"/>
          <p:cNvSpPr/>
          <p:nvPr/>
        </p:nvSpPr>
        <p:spPr>
          <a:xfrm rot="5400000">
            <a:off x="6614165" y="227249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2" name="Google Shape;462;p29"/>
          <p:cNvSpPr/>
          <p:nvPr/>
        </p:nvSpPr>
        <p:spPr>
          <a:xfrm rot="-5279656">
            <a:off x="-1288904" y="338564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3" name="Google Shape;463;p29"/>
          <p:cNvSpPr/>
          <p:nvPr/>
        </p:nvSpPr>
        <p:spPr>
          <a:xfrm rot="9339736">
            <a:off x="-419433" y="-750918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64" name="Google Shape;464;p29"/>
          <p:cNvSpPr/>
          <p:nvPr/>
        </p:nvSpPr>
        <p:spPr>
          <a:xfrm>
            <a:off x="6273797" y="45320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7229481" y="-1676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986701" y="22206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2584809" y="4766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03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7893123" y="48658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8811569" y="921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-111476" y="143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83429" y="43699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8430774" y="41901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/>
          <p:nvPr/>
        </p:nvSpPr>
        <p:spPr>
          <a:xfrm rot="-5400000">
            <a:off x="-549888" y="3157442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6" name="Google Shape;476;p30"/>
          <p:cNvSpPr/>
          <p:nvPr/>
        </p:nvSpPr>
        <p:spPr>
          <a:xfrm rot="10800000">
            <a:off x="-1347093" y="-717201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7" name="Google Shape;477;p30"/>
          <p:cNvSpPr/>
          <p:nvPr/>
        </p:nvSpPr>
        <p:spPr>
          <a:xfrm rot="5520344">
            <a:off x="6930686" y="-1143479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8" name="Google Shape;478;p30"/>
          <p:cNvSpPr/>
          <p:nvPr/>
        </p:nvSpPr>
        <p:spPr>
          <a:xfrm rot="-5400000">
            <a:off x="-619864" y="2605155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 rot="5520344">
            <a:off x="7283111" y="-1355904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80" name="Google Shape;480;p30"/>
          <p:cNvSpPr/>
          <p:nvPr/>
        </p:nvSpPr>
        <p:spPr>
          <a:xfrm rot="-1460264">
            <a:off x="5787157" y="3577245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481" name="Google Shape;481;p30"/>
          <p:cNvSpPr/>
          <p:nvPr/>
        </p:nvSpPr>
        <p:spPr>
          <a:xfrm rot="10800000">
            <a:off x="2250799" y="237538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0"/>
          <p:cNvSpPr/>
          <p:nvPr/>
        </p:nvSpPr>
        <p:spPr>
          <a:xfrm rot="10800000">
            <a:off x="1853128" y="4791777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0"/>
          <p:cNvSpPr/>
          <p:nvPr/>
        </p:nvSpPr>
        <p:spPr>
          <a:xfrm rot="10800000">
            <a:off x="8640195" y="2344867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0"/>
          <p:cNvSpPr/>
          <p:nvPr/>
        </p:nvSpPr>
        <p:spPr>
          <a:xfrm rot="10800000">
            <a:off x="6401172" y="228636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0"/>
          <p:cNvSpPr/>
          <p:nvPr/>
        </p:nvSpPr>
        <p:spPr>
          <a:xfrm rot="10800000">
            <a:off x="5813117" y="4511499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0"/>
          <p:cNvSpPr/>
          <p:nvPr/>
        </p:nvSpPr>
        <p:spPr>
          <a:xfrm rot="10800000">
            <a:off x="362925" y="292139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0"/>
          <p:cNvSpPr/>
          <p:nvPr/>
        </p:nvSpPr>
        <p:spPr>
          <a:xfrm rot="10800000">
            <a:off x="280802" y="4609812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0"/>
          <p:cNvSpPr/>
          <p:nvPr/>
        </p:nvSpPr>
        <p:spPr>
          <a:xfrm rot="10800000">
            <a:off x="8457021" y="4254502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0"/>
          <p:cNvSpPr/>
          <p:nvPr/>
        </p:nvSpPr>
        <p:spPr>
          <a:xfrm rot="10800000">
            <a:off x="8457021" y="52146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0"/>
          <p:cNvSpPr/>
          <p:nvPr/>
        </p:nvSpPr>
        <p:spPr>
          <a:xfrm rot="10800000">
            <a:off x="33346" y="151006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4714903" y="3946699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1581175" y="3961875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4714900" y="3660638"/>
            <a:ext cx="2847900" cy="285900"/>
          </a:xfrm>
          <a:prstGeom prst="rect">
            <a:avLst/>
          </a:prstGeom>
          <a:effectLst>
            <a:outerShdw dist="57150" dir="78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4"/>
          </p:nvPr>
        </p:nvSpPr>
        <p:spPr>
          <a:xfrm>
            <a:off x="1581175" y="3675975"/>
            <a:ext cx="2847900" cy="285900"/>
          </a:xfrm>
          <a:prstGeom prst="rect">
            <a:avLst/>
          </a:prstGeom>
          <a:effectLst>
            <a:outerShdw dist="57150" dir="78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5"/>
          <p:cNvSpPr/>
          <p:nvPr/>
        </p:nvSpPr>
        <p:spPr>
          <a:xfrm rot="5400000">
            <a:off x="7179823" y="143906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5" name="Google Shape;75;p5"/>
          <p:cNvSpPr/>
          <p:nvPr/>
        </p:nvSpPr>
        <p:spPr>
          <a:xfrm>
            <a:off x="6714689" y="35434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6" name="Google Shape;76;p5"/>
          <p:cNvSpPr/>
          <p:nvPr/>
        </p:nvSpPr>
        <p:spPr>
          <a:xfrm rot="-5279656">
            <a:off x="-936479" y="317321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7" name="Google Shape;77;p5"/>
          <p:cNvSpPr/>
          <p:nvPr/>
        </p:nvSpPr>
        <p:spPr>
          <a:xfrm rot="5400000">
            <a:off x="6614165" y="227249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8" name="Google Shape;78;p5"/>
          <p:cNvSpPr/>
          <p:nvPr/>
        </p:nvSpPr>
        <p:spPr>
          <a:xfrm rot="-5279656">
            <a:off x="-1288904" y="338564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79" name="Google Shape;79;p5"/>
          <p:cNvSpPr/>
          <p:nvPr/>
        </p:nvSpPr>
        <p:spPr>
          <a:xfrm rot="9339736">
            <a:off x="-419433" y="-750918"/>
            <a:ext cx="3637422" cy="2227197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80" name="Google Shape;80;p5"/>
          <p:cNvSpPr/>
          <p:nvPr/>
        </p:nvSpPr>
        <p:spPr>
          <a:xfrm>
            <a:off x="6273797" y="45320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229481" y="-16761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4219976" y="498981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2584809" y="47660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3003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7893123" y="48658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8811569" y="921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-111476" y="143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383429" y="43699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8430774" y="41901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/>
          <p:nvPr/>
        </p:nvSpPr>
        <p:spPr>
          <a:xfrm rot="-9743348">
            <a:off x="3313719" y="4335430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3" name="Google Shape;93;p6"/>
          <p:cNvSpPr/>
          <p:nvPr/>
        </p:nvSpPr>
        <p:spPr>
          <a:xfrm rot="10800000">
            <a:off x="-1537600" y="2286539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4" name="Google Shape;94;p6"/>
          <p:cNvSpPr/>
          <p:nvPr/>
        </p:nvSpPr>
        <p:spPr>
          <a:xfrm rot="5487557">
            <a:off x="6712133" y="295327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5" name="Google Shape;95;p6"/>
          <p:cNvSpPr/>
          <p:nvPr/>
        </p:nvSpPr>
        <p:spPr>
          <a:xfrm rot="-9743296">
            <a:off x="2767862" y="3768549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6" name="Google Shape;96;p6"/>
          <p:cNvSpPr/>
          <p:nvPr/>
        </p:nvSpPr>
        <p:spPr>
          <a:xfrm rot="5487557">
            <a:off x="6616882" y="72349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7" name="Google Shape;97;p6"/>
          <p:cNvSpPr/>
          <p:nvPr/>
        </p:nvSpPr>
        <p:spPr>
          <a:xfrm rot="10800000">
            <a:off x="-230564" y="-1190314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98" name="Google Shape;98;p6"/>
          <p:cNvSpPr/>
          <p:nvPr/>
        </p:nvSpPr>
        <p:spPr>
          <a:xfrm>
            <a:off x="6458931" y="45368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249398" y="19262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3670659" y="48217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139287" y="4450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275804" y="38391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2450809" y="-186413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1567717" y="48217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706262" y="832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8594434" y="4536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8934029" y="229247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4878548" y="173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7248204" y="-8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4690925" y="863145"/>
            <a:ext cx="3325800" cy="1115100"/>
          </a:xfrm>
          <a:prstGeom prst="rect">
            <a:avLst/>
          </a:prstGeom>
          <a:effectLst>
            <a:outerShdw dist="57150" dir="846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4319325" y="2293475"/>
            <a:ext cx="40377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56652">
            <a:off x="3118306" y="-872093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4" name="Google Shape;114;p7"/>
          <p:cNvSpPr/>
          <p:nvPr/>
        </p:nvSpPr>
        <p:spPr>
          <a:xfrm>
            <a:off x="7031100" y="-1266187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5" name="Google Shape;115;p7"/>
          <p:cNvSpPr/>
          <p:nvPr/>
        </p:nvSpPr>
        <p:spPr>
          <a:xfrm rot="-5312443">
            <a:off x="-2042950" y="1894825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6" name="Google Shape;116;p7"/>
          <p:cNvSpPr/>
          <p:nvPr/>
        </p:nvSpPr>
        <p:spPr>
          <a:xfrm rot="1056704">
            <a:off x="3028470" y="-774138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7" name="Google Shape;117;p7"/>
          <p:cNvSpPr/>
          <p:nvPr/>
        </p:nvSpPr>
        <p:spPr>
          <a:xfrm rot="-5312443">
            <a:off x="-1947700" y="1466656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8" name="Google Shape;118;p7"/>
          <p:cNvSpPr/>
          <p:nvPr/>
        </p:nvSpPr>
        <p:spPr>
          <a:xfrm>
            <a:off x="5702964" y="4502475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19" name="Google Shape;119;p7"/>
          <p:cNvSpPr/>
          <p:nvPr/>
        </p:nvSpPr>
        <p:spPr>
          <a:xfrm>
            <a:off x="5529448" y="1416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6909186" y="47672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151403" y="31195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221424" y="4563755"/>
            <a:ext cx="682186" cy="682178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8594985" y="1941521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>
            <a:off x="151402" y="6121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>
            <a:off x="7919167" y="15402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8648116" y="3889130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>
            <a:off x="3962973" y="49526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2426119" y="-86350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title"/>
          </p:nvPr>
        </p:nvSpPr>
        <p:spPr>
          <a:xfrm>
            <a:off x="1469100" y="1307100"/>
            <a:ext cx="6205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8"/>
          <p:cNvSpPr/>
          <p:nvPr/>
        </p:nvSpPr>
        <p:spPr>
          <a:xfrm rot="-9743348">
            <a:off x="-246356" y="3968505"/>
            <a:ext cx="2375174" cy="1752248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2" name="Google Shape;132;p8"/>
          <p:cNvSpPr/>
          <p:nvPr/>
        </p:nvSpPr>
        <p:spPr>
          <a:xfrm rot="10800000">
            <a:off x="5713325" y="-761461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3" name="Google Shape;133;p8"/>
          <p:cNvSpPr/>
          <p:nvPr/>
        </p:nvSpPr>
        <p:spPr>
          <a:xfrm rot="9270199">
            <a:off x="6505378" y="2855178"/>
            <a:ext cx="4138023" cy="3025417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4" name="Google Shape;134;p8"/>
          <p:cNvSpPr/>
          <p:nvPr/>
        </p:nvSpPr>
        <p:spPr>
          <a:xfrm rot="-9743296">
            <a:off x="-792213" y="3401624"/>
            <a:ext cx="3010868" cy="222117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5" name="Google Shape;135;p8"/>
          <p:cNvSpPr/>
          <p:nvPr/>
        </p:nvSpPr>
        <p:spPr>
          <a:xfrm rot="9270199">
            <a:off x="6080549" y="2964366"/>
            <a:ext cx="4138023" cy="3025417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36" name="Google Shape;136;p8"/>
          <p:cNvSpPr/>
          <p:nvPr/>
        </p:nvSpPr>
        <p:spPr>
          <a:xfrm rot="10800000">
            <a:off x="-601962" y="-1618907"/>
            <a:ext cx="5650206" cy="3459626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1949700" y="1692475"/>
            <a:ext cx="5244600" cy="1313700"/>
          </a:xfrm>
          <a:prstGeom prst="rect">
            <a:avLst/>
          </a:prstGeom>
          <a:effectLst>
            <a:outerShdw dist="95250" dir="852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1"/>
          </p:nvPr>
        </p:nvSpPr>
        <p:spPr>
          <a:xfrm>
            <a:off x="1949700" y="3272150"/>
            <a:ext cx="5244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9"/>
          <p:cNvSpPr/>
          <p:nvPr/>
        </p:nvSpPr>
        <p:spPr>
          <a:xfrm rot="4966315">
            <a:off x="7449121" y="-97762"/>
            <a:ext cx="2375103" cy="175215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1" name="Google Shape;141;p9"/>
          <p:cNvSpPr/>
          <p:nvPr/>
        </p:nvSpPr>
        <p:spPr>
          <a:xfrm>
            <a:off x="5821425" y="2581275"/>
            <a:ext cx="3637550" cy="3205271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2" name="Google Shape;142;p9"/>
          <p:cNvSpPr/>
          <p:nvPr/>
        </p:nvSpPr>
        <p:spPr>
          <a:xfrm rot="-5312443">
            <a:off x="-1300000" y="2628250"/>
            <a:ext cx="4138018" cy="3025434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3" name="Google Shape;143;p9"/>
          <p:cNvSpPr/>
          <p:nvPr/>
        </p:nvSpPr>
        <p:spPr>
          <a:xfrm rot="4966263">
            <a:off x="6925325" y="14304"/>
            <a:ext cx="3010902" cy="222119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4" name="Google Shape;144;p9"/>
          <p:cNvSpPr/>
          <p:nvPr/>
        </p:nvSpPr>
        <p:spPr>
          <a:xfrm rot="-5312443">
            <a:off x="-1152443" y="2229207"/>
            <a:ext cx="4138018" cy="354974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5" name="Google Shape;145;p9"/>
          <p:cNvSpPr/>
          <p:nvPr/>
        </p:nvSpPr>
        <p:spPr>
          <a:xfrm rot="-2035897">
            <a:off x="-673592" y="-1057860"/>
            <a:ext cx="3637531" cy="2227263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713225" y="3751550"/>
            <a:ext cx="77175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0"/>
          <p:cNvSpPr/>
          <p:nvPr/>
        </p:nvSpPr>
        <p:spPr>
          <a:xfrm rot="1948576">
            <a:off x="1923222" y="-969675"/>
            <a:ext cx="2375224" cy="1752231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49" name="Google Shape;149;p10"/>
          <p:cNvSpPr/>
          <p:nvPr/>
        </p:nvSpPr>
        <p:spPr>
          <a:xfrm>
            <a:off x="-390961" y="3360950"/>
            <a:ext cx="3637550" cy="2227275"/>
          </a:xfrm>
          <a:custGeom>
            <a:avLst/>
            <a:gdLst/>
            <a:ahLst/>
            <a:cxnLst/>
            <a:rect l="l" t="t" r="r" b="b"/>
            <a:pathLst>
              <a:path w="145502" h="89091" extrusionOk="0">
                <a:moveTo>
                  <a:pt x="579" y="62040"/>
                </a:moveTo>
                <a:cubicBezTo>
                  <a:pt x="452" y="52388"/>
                  <a:pt x="5786" y="30671"/>
                  <a:pt x="11247" y="21654"/>
                </a:cubicBezTo>
                <a:cubicBezTo>
                  <a:pt x="16708" y="12637"/>
                  <a:pt x="24582" y="11494"/>
                  <a:pt x="33345" y="7938"/>
                </a:cubicBezTo>
                <a:cubicBezTo>
                  <a:pt x="42108" y="4382"/>
                  <a:pt x="53665" y="-952"/>
                  <a:pt x="63825" y="318"/>
                </a:cubicBezTo>
                <a:cubicBezTo>
                  <a:pt x="73985" y="1588"/>
                  <a:pt x="82367" y="7176"/>
                  <a:pt x="94305" y="15558"/>
                </a:cubicBezTo>
                <a:cubicBezTo>
                  <a:pt x="106243" y="23940"/>
                  <a:pt x="127452" y="41466"/>
                  <a:pt x="135453" y="50610"/>
                </a:cubicBezTo>
                <a:cubicBezTo>
                  <a:pt x="143454" y="59754"/>
                  <a:pt x="149042" y="64072"/>
                  <a:pt x="142311" y="70422"/>
                </a:cubicBezTo>
                <a:cubicBezTo>
                  <a:pt x="135580" y="76772"/>
                  <a:pt x="116784" y="87186"/>
                  <a:pt x="95067" y="88710"/>
                </a:cubicBezTo>
                <a:cubicBezTo>
                  <a:pt x="73350" y="90234"/>
                  <a:pt x="27757" y="84011"/>
                  <a:pt x="12009" y="79566"/>
                </a:cubicBezTo>
                <a:cubicBezTo>
                  <a:pt x="-3739" y="75121"/>
                  <a:pt x="706" y="71692"/>
                  <a:pt x="579" y="6204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0" name="Google Shape;150;p10"/>
          <p:cNvSpPr/>
          <p:nvPr/>
        </p:nvSpPr>
        <p:spPr>
          <a:xfrm rot="-5279656">
            <a:off x="6944359" y="2963665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1" name="Google Shape;151;p10"/>
          <p:cNvSpPr/>
          <p:nvPr/>
        </p:nvSpPr>
        <p:spPr>
          <a:xfrm rot="1948580">
            <a:off x="1740470" y="-824397"/>
            <a:ext cx="3010847" cy="2221164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2" name="Google Shape;152;p10"/>
          <p:cNvSpPr/>
          <p:nvPr/>
        </p:nvSpPr>
        <p:spPr>
          <a:xfrm rot="-5279656">
            <a:off x="7277734" y="3214190"/>
            <a:ext cx="3010938" cy="3023788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3" name="Google Shape;153;p10"/>
          <p:cNvSpPr/>
          <p:nvPr/>
        </p:nvSpPr>
        <p:spPr>
          <a:xfrm>
            <a:off x="7088124" y="-473912"/>
            <a:ext cx="3170147" cy="1520200"/>
          </a:xfrm>
          <a:custGeom>
            <a:avLst/>
            <a:gdLst/>
            <a:ahLst/>
            <a:cxnLst/>
            <a:rect l="l" t="t" r="r" b="b"/>
            <a:pathLst>
              <a:path w="144921" h="60808" extrusionOk="0">
                <a:moveTo>
                  <a:pt x="500" y="33903"/>
                </a:moveTo>
                <a:cubicBezTo>
                  <a:pt x="407" y="25921"/>
                  <a:pt x="5811" y="9043"/>
                  <a:pt x="11369" y="3538"/>
                </a:cubicBezTo>
                <a:cubicBezTo>
                  <a:pt x="16927" y="-1967"/>
                  <a:pt x="24323" y="1316"/>
                  <a:pt x="33848" y="871"/>
                </a:cubicBezTo>
                <a:cubicBezTo>
                  <a:pt x="43373" y="427"/>
                  <a:pt x="56772" y="-843"/>
                  <a:pt x="68519" y="871"/>
                </a:cubicBezTo>
                <a:cubicBezTo>
                  <a:pt x="80267" y="2586"/>
                  <a:pt x="93191" y="7558"/>
                  <a:pt x="104333" y="11158"/>
                </a:cubicBezTo>
                <a:cubicBezTo>
                  <a:pt x="115476" y="14758"/>
                  <a:pt x="129058" y="17285"/>
                  <a:pt x="135374" y="22473"/>
                </a:cubicBezTo>
                <a:cubicBezTo>
                  <a:pt x="141691" y="27661"/>
                  <a:pt x="148963" y="35935"/>
                  <a:pt x="142232" y="42285"/>
                </a:cubicBezTo>
                <a:cubicBezTo>
                  <a:pt x="135501" y="48635"/>
                  <a:pt x="116705" y="59049"/>
                  <a:pt x="94988" y="60573"/>
                </a:cubicBezTo>
                <a:cubicBezTo>
                  <a:pt x="73271" y="62097"/>
                  <a:pt x="27678" y="55874"/>
                  <a:pt x="11930" y="51429"/>
                </a:cubicBezTo>
                <a:cubicBezTo>
                  <a:pt x="-3818" y="46984"/>
                  <a:pt x="594" y="41885"/>
                  <a:pt x="500" y="33903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>
            <a:spLocks noGrp="1"/>
          </p:cNvSpPr>
          <p:nvPr>
            <p:ph type="title" hasCustomPrompt="1"/>
          </p:nvPr>
        </p:nvSpPr>
        <p:spPr>
          <a:xfrm>
            <a:off x="1052898" y="1452075"/>
            <a:ext cx="5576100" cy="15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>
            <a:off x="1052898" y="3346701"/>
            <a:ext cx="55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7" name="Google Shape;157;p11"/>
          <p:cNvSpPr/>
          <p:nvPr/>
        </p:nvSpPr>
        <p:spPr>
          <a:xfrm rot="10800000">
            <a:off x="7253611" y="3934330"/>
            <a:ext cx="2375211" cy="1752176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8" name="Google Shape;158;p11"/>
          <p:cNvSpPr/>
          <p:nvPr/>
        </p:nvSpPr>
        <p:spPr>
          <a:xfrm>
            <a:off x="5871844" y="-343050"/>
            <a:ext cx="3616700" cy="2073575"/>
          </a:xfrm>
          <a:custGeom>
            <a:avLst/>
            <a:gdLst/>
            <a:ahLst/>
            <a:cxnLst/>
            <a:rect l="l" t="t" r="r" b="b"/>
            <a:pathLst>
              <a:path w="144668" h="82943" extrusionOk="0">
                <a:moveTo>
                  <a:pt x="144366" y="9530"/>
                </a:moveTo>
                <a:cubicBezTo>
                  <a:pt x="146232" y="17594"/>
                  <a:pt x="139056" y="39819"/>
                  <a:pt x="133698" y="49916"/>
                </a:cubicBezTo>
                <a:cubicBezTo>
                  <a:pt x="128340" y="60013"/>
                  <a:pt x="121512" y="64649"/>
                  <a:pt x="112217" y="70110"/>
                </a:cubicBezTo>
                <a:cubicBezTo>
                  <a:pt x="102922" y="75571"/>
                  <a:pt x="94437" y="84588"/>
                  <a:pt x="77927" y="82683"/>
                </a:cubicBezTo>
                <a:cubicBezTo>
                  <a:pt x="61417" y="80778"/>
                  <a:pt x="24563" y="68967"/>
                  <a:pt x="13157" y="58680"/>
                </a:cubicBezTo>
                <a:cubicBezTo>
                  <a:pt x="1751" y="48393"/>
                  <a:pt x="11246" y="30549"/>
                  <a:pt x="9492" y="20960"/>
                </a:cubicBezTo>
                <a:cubicBezTo>
                  <a:pt x="7738" y="11371"/>
                  <a:pt x="-5533" y="4259"/>
                  <a:pt x="2634" y="1148"/>
                </a:cubicBezTo>
                <a:cubicBezTo>
                  <a:pt x="10801" y="-1963"/>
                  <a:pt x="38518" y="2228"/>
                  <a:pt x="58496" y="2292"/>
                </a:cubicBezTo>
                <a:cubicBezTo>
                  <a:pt x="78474" y="2356"/>
                  <a:pt x="108192" y="324"/>
                  <a:pt x="122504" y="1530"/>
                </a:cubicBezTo>
                <a:cubicBezTo>
                  <a:pt x="136816" y="2736"/>
                  <a:pt x="142500" y="1466"/>
                  <a:pt x="144366" y="9530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59" name="Google Shape;159;p11"/>
          <p:cNvSpPr/>
          <p:nvPr/>
        </p:nvSpPr>
        <p:spPr>
          <a:xfrm rot="7705093">
            <a:off x="-582540" y="-849525"/>
            <a:ext cx="3010915" cy="3023765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0" name="Google Shape;160;p11"/>
          <p:cNvSpPr/>
          <p:nvPr/>
        </p:nvSpPr>
        <p:spPr>
          <a:xfrm rot="10800000">
            <a:off x="6617979" y="3452018"/>
            <a:ext cx="3010845" cy="2221119"/>
          </a:xfrm>
          <a:custGeom>
            <a:avLst/>
            <a:gdLst/>
            <a:ahLst/>
            <a:cxnLst/>
            <a:rect l="l" t="t" r="r" b="b"/>
            <a:pathLst>
              <a:path w="78280" h="60587" extrusionOk="0">
                <a:moveTo>
                  <a:pt x="4028" y="17851"/>
                </a:moveTo>
                <a:cubicBezTo>
                  <a:pt x="1615" y="26360"/>
                  <a:pt x="-2068" y="45029"/>
                  <a:pt x="1742" y="52141"/>
                </a:cubicBezTo>
                <a:cubicBezTo>
                  <a:pt x="5552" y="59253"/>
                  <a:pt x="16982" y="60396"/>
                  <a:pt x="26888" y="60523"/>
                </a:cubicBezTo>
                <a:cubicBezTo>
                  <a:pt x="36794" y="60650"/>
                  <a:pt x="53431" y="58110"/>
                  <a:pt x="61178" y="52903"/>
                </a:cubicBezTo>
                <a:cubicBezTo>
                  <a:pt x="68925" y="47696"/>
                  <a:pt x="71338" y="37282"/>
                  <a:pt x="73370" y="29281"/>
                </a:cubicBezTo>
                <a:cubicBezTo>
                  <a:pt x="75402" y="21280"/>
                  <a:pt x="82895" y="9596"/>
                  <a:pt x="73370" y="4897"/>
                </a:cubicBezTo>
                <a:cubicBezTo>
                  <a:pt x="63845" y="198"/>
                  <a:pt x="27777" y="-1072"/>
                  <a:pt x="16220" y="1087"/>
                </a:cubicBezTo>
                <a:cubicBezTo>
                  <a:pt x="4663" y="3246"/>
                  <a:pt x="6441" y="9342"/>
                  <a:pt x="4028" y="17851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1" name="Google Shape;161;p11"/>
          <p:cNvSpPr/>
          <p:nvPr/>
        </p:nvSpPr>
        <p:spPr>
          <a:xfrm rot="7705093">
            <a:off x="-777396" y="-1179299"/>
            <a:ext cx="3010915" cy="3023765"/>
          </a:xfrm>
          <a:custGeom>
            <a:avLst/>
            <a:gdLst/>
            <a:ahLst/>
            <a:cxnLst/>
            <a:rect l="l" t="t" r="r" b="b"/>
            <a:pathLst>
              <a:path w="120436" h="120950" extrusionOk="0">
                <a:moveTo>
                  <a:pt x="92813" y="119698"/>
                </a:moveTo>
                <a:cubicBezTo>
                  <a:pt x="77827" y="126683"/>
                  <a:pt x="45061" y="102045"/>
                  <a:pt x="30329" y="89980"/>
                </a:cubicBezTo>
                <a:cubicBezTo>
                  <a:pt x="15597" y="77915"/>
                  <a:pt x="8866" y="60135"/>
                  <a:pt x="4421" y="47308"/>
                </a:cubicBezTo>
                <a:cubicBezTo>
                  <a:pt x="-24" y="34481"/>
                  <a:pt x="-2183" y="20892"/>
                  <a:pt x="3659" y="13018"/>
                </a:cubicBezTo>
                <a:cubicBezTo>
                  <a:pt x="9501" y="5144"/>
                  <a:pt x="25376" y="318"/>
                  <a:pt x="39473" y="64"/>
                </a:cubicBezTo>
                <a:cubicBezTo>
                  <a:pt x="53570" y="-190"/>
                  <a:pt x="74779" y="3493"/>
                  <a:pt x="88241" y="11494"/>
                </a:cubicBezTo>
                <a:cubicBezTo>
                  <a:pt x="101703" y="19495"/>
                  <a:pt x="119483" y="30036"/>
                  <a:pt x="120245" y="48070"/>
                </a:cubicBezTo>
                <a:cubicBezTo>
                  <a:pt x="121007" y="66104"/>
                  <a:pt x="107799" y="112713"/>
                  <a:pt x="92813" y="119698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  <p:sp>
        <p:nvSpPr>
          <p:cNvPr id="162" name="Google Shape;162;p11"/>
          <p:cNvSpPr/>
          <p:nvPr/>
        </p:nvSpPr>
        <p:spPr>
          <a:xfrm>
            <a:off x="-1470213" y="3424038"/>
            <a:ext cx="3582850" cy="2290425"/>
          </a:xfrm>
          <a:custGeom>
            <a:avLst/>
            <a:gdLst/>
            <a:ahLst/>
            <a:cxnLst/>
            <a:rect l="l" t="t" r="r" b="b"/>
            <a:pathLst>
              <a:path w="143314" h="91617" extrusionOk="0">
                <a:moveTo>
                  <a:pt x="141867" y="45156"/>
                </a:moveTo>
                <a:cubicBezTo>
                  <a:pt x="146473" y="56106"/>
                  <a:pt x="139051" y="63648"/>
                  <a:pt x="134068" y="70089"/>
                </a:cubicBezTo>
                <a:cubicBezTo>
                  <a:pt x="129085" y="76531"/>
                  <a:pt x="120733" y="80249"/>
                  <a:pt x="111970" y="83805"/>
                </a:cubicBezTo>
                <a:cubicBezTo>
                  <a:pt x="103207" y="87361"/>
                  <a:pt x="91650" y="92695"/>
                  <a:pt x="81490" y="91425"/>
                </a:cubicBezTo>
                <a:cubicBezTo>
                  <a:pt x="71330" y="90155"/>
                  <a:pt x="62948" y="84567"/>
                  <a:pt x="51010" y="76185"/>
                </a:cubicBezTo>
                <a:cubicBezTo>
                  <a:pt x="39072" y="67803"/>
                  <a:pt x="17863" y="50277"/>
                  <a:pt x="9862" y="41133"/>
                </a:cubicBezTo>
                <a:cubicBezTo>
                  <a:pt x="1861" y="31989"/>
                  <a:pt x="-3727" y="27671"/>
                  <a:pt x="3004" y="21321"/>
                </a:cubicBezTo>
                <a:cubicBezTo>
                  <a:pt x="9735" y="14971"/>
                  <a:pt x="33010" y="5855"/>
                  <a:pt x="50248" y="3033"/>
                </a:cubicBezTo>
                <a:cubicBezTo>
                  <a:pt x="67486" y="211"/>
                  <a:pt x="91164" y="-2631"/>
                  <a:pt x="106434" y="4389"/>
                </a:cubicBezTo>
                <a:cubicBezTo>
                  <a:pt x="121704" y="11410"/>
                  <a:pt x="137261" y="34206"/>
                  <a:pt x="141867" y="45156"/>
                </a:cubicBezTo>
                <a:close/>
              </a:path>
            </a:pathLst>
          </a:custGeom>
          <a:solidFill>
            <a:srgbClr val="FFFFFF">
              <a:alpha val="13490"/>
            </a:srgbClr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47625" dir="8220000" algn="bl" rotWithShape="0">
              <a:schemeClr val="lt2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Luckiest Guy"/>
              <a:buNone/>
              <a:defRPr sz="3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●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lengo"/>
              <a:buChar char="○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Molengo"/>
              <a:buChar char="■"/>
              <a:defRPr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BD1L0XCXow_90I6XnYCqcaPocNSGQ1-TLTeE9sf206Y/cop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>
            <a:off x="6306339" y="243353"/>
            <a:ext cx="1735834" cy="1678829"/>
            <a:chOff x="4298338" y="-974163"/>
            <a:chExt cx="1241567" cy="1200707"/>
          </a:xfrm>
        </p:grpSpPr>
        <p:sp>
          <p:nvSpPr>
            <p:cNvPr id="502" name="Google Shape;502;p34"/>
            <p:cNvSpPr/>
            <p:nvPr/>
          </p:nvSpPr>
          <p:spPr>
            <a:xfrm>
              <a:off x="5287609" y="-150726"/>
              <a:ext cx="252296" cy="377270"/>
            </a:xfrm>
            <a:custGeom>
              <a:avLst/>
              <a:gdLst/>
              <a:ahLst/>
              <a:cxnLst/>
              <a:rect l="l" t="t" r="r" b="b"/>
              <a:pathLst>
                <a:path w="5372" h="8033" extrusionOk="0">
                  <a:moveTo>
                    <a:pt x="1609" y="0"/>
                  </a:moveTo>
                  <a:lnTo>
                    <a:pt x="1" y="3238"/>
                  </a:lnTo>
                  <a:lnTo>
                    <a:pt x="862" y="7768"/>
                  </a:lnTo>
                  <a:cubicBezTo>
                    <a:pt x="862" y="7768"/>
                    <a:pt x="1681" y="8033"/>
                    <a:pt x="2644" y="8033"/>
                  </a:cubicBezTo>
                  <a:cubicBezTo>
                    <a:pt x="3648" y="8033"/>
                    <a:pt x="4809" y="7745"/>
                    <a:pt x="5361" y="6570"/>
                  </a:cubicBezTo>
                  <a:lnTo>
                    <a:pt x="5372" y="3816"/>
                  </a:lnTo>
                  <a:lnTo>
                    <a:pt x="3721" y="49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4298338" y="-974163"/>
              <a:ext cx="359893" cy="198991"/>
            </a:xfrm>
            <a:custGeom>
              <a:avLst/>
              <a:gdLst/>
              <a:ahLst/>
              <a:cxnLst/>
              <a:rect l="l" t="t" r="r" b="b"/>
              <a:pathLst>
                <a:path w="7663" h="4237" extrusionOk="0">
                  <a:moveTo>
                    <a:pt x="1966" y="1"/>
                  </a:moveTo>
                  <a:cubicBezTo>
                    <a:pt x="0" y="1136"/>
                    <a:pt x="810" y="4237"/>
                    <a:pt x="810" y="4237"/>
                  </a:cubicBezTo>
                  <a:lnTo>
                    <a:pt x="5456" y="3869"/>
                  </a:lnTo>
                  <a:lnTo>
                    <a:pt x="7663" y="2313"/>
                  </a:lnTo>
                  <a:lnTo>
                    <a:pt x="4993" y="474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4"/>
          <p:cNvSpPr/>
          <p:nvPr/>
        </p:nvSpPr>
        <p:spPr>
          <a:xfrm>
            <a:off x="1173392" y="2534537"/>
            <a:ext cx="536630" cy="702263"/>
          </a:xfrm>
          <a:custGeom>
            <a:avLst/>
            <a:gdLst/>
            <a:ahLst/>
            <a:cxnLst/>
            <a:rect l="l" t="t" r="r" b="b"/>
            <a:pathLst>
              <a:path w="6087" h="7966" extrusionOk="0">
                <a:moveTo>
                  <a:pt x="4313" y="1"/>
                </a:moveTo>
                <a:cubicBezTo>
                  <a:pt x="2739" y="1"/>
                  <a:pt x="292" y="1211"/>
                  <a:pt x="0" y="2941"/>
                </a:cubicBezTo>
                <a:lnTo>
                  <a:pt x="778" y="5989"/>
                </a:lnTo>
                <a:lnTo>
                  <a:pt x="3101" y="7965"/>
                </a:lnTo>
                <a:lnTo>
                  <a:pt x="4026" y="5127"/>
                </a:lnTo>
                <a:cubicBezTo>
                  <a:pt x="4026" y="5127"/>
                  <a:pt x="6086" y="124"/>
                  <a:pt x="4520" y="8"/>
                </a:cubicBezTo>
                <a:cubicBezTo>
                  <a:pt x="4453" y="3"/>
                  <a:pt x="4384" y="1"/>
                  <a:pt x="431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1256300" y="416363"/>
            <a:ext cx="6631400" cy="4310786"/>
            <a:chOff x="1256300" y="416363"/>
            <a:chExt cx="6631400" cy="4310786"/>
          </a:xfrm>
        </p:grpSpPr>
        <p:sp>
          <p:nvSpPr>
            <p:cNvPr id="506" name="Google Shape;506;p34"/>
            <p:cNvSpPr/>
            <p:nvPr/>
          </p:nvSpPr>
          <p:spPr>
            <a:xfrm>
              <a:off x="1256300" y="416363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37893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440682" y="2895362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509" name="Google Shape;509;p34"/>
            <p:cNvSpPr/>
            <p:nvPr/>
          </p:nvSpPr>
          <p:spPr>
            <a:xfrm>
              <a:off x="1443050" y="2914642"/>
              <a:ext cx="6277975" cy="852500"/>
            </a:xfrm>
            <a:custGeom>
              <a:avLst/>
              <a:gdLst/>
              <a:ahLst/>
              <a:cxnLst/>
              <a:rect l="l" t="t" r="r" b="b"/>
              <a:pathLst>
                <a:path w="251119" h="34100" extrusionOk="0">
                  <a:moveTo>
                    <a:pt x="0" y="34100"/>
                  </a:moveTo>
                  <a:cubicBezTo>
                    <a:pt x="4223" y="32417"/>
                    <a:pt x="12509" y="29147"/>
                    <a:pt x="25336" y="24003"/>
                  </a:cubicBezTo>
                  <a:cubicBezTo>
                    <a:pt x="38163" y="18860"/>
                    <a:pt x="54134" y="5493"/>
                    <a:pt x="76962" y="3239"/>
                  </a:cubicBezTo>
                  <a:cubicBezTo>
                    <a:pt x="99790" y="985"/>
                    <a:pt x="136779" y="11018"/>
                    <a:pt x="162306" y="10478"/>
                  </a:cubicBezTo>
                  <a:cubicBezTo>
                    <a:pt x="187833" y="9938"/>
                    <a:pt x="215710" y="-63"/>
                    <a:pt x="230124" y="0"/>
                  </a:cubicBezTo>
                  <a:cubicBezTo>
                    <a:pt x="244539" y="64"/>
                    <a:pt x="245301" y="5303"/>
                    <a:pt x="248793" y="10859"/>
                  </a:cubicBezTo>
                  <a:cubicBezTo>
                    <a:pt x="252286" y="16415"/>
                    <a:pt x="250698" y="29592"/>
                    <a:pt x="251079" y="33338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10" name="Google Shape;510;p34"/>
            <p:cNvSpPr/>
            <p:nvPr/>
          </p:nvSpPr>
          <p:spPr>
            <a:xfrm>
              <a:off x="137578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34"/>
          <p:cNvSpPr txBox="1">
            <a:spLocks noGrp="1"/>
          </p:cNvSpPr>
          <p:nvPr>
            <p:ph type="ctrTitle"/>
          </p:nvPr>
        </p:nvSpPr>
        <p:spPr>
          <a:xfrm>
            <a:off x="1379100" y="1038613"/>
            <a:ext cx="6385800" cy="1743900"/>
          </a:xfrm>
          <a:prstGeom prst="rect">
            <a:avLst/>
          </a:prstGeom>
          <a:effectLst>
            <a:outerShdw dist="66675" dir="84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 smtClean="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Title </a:t>
            </a:r>
            <a:br>
              <a:rPr lang="en" sz="6200" dirty="0" smtClean="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</a:br>
            <a:r>
              <a:rPr lang="en" sz="6800" dirty="0" smtClean="0">
                <a:latin typeface="Luckiest Guy"/>
                <a:ea typeface="Luckiest Guy"/>
                <a:cs typeface="Luckiest Guy"/>
                <a:sym typeface="Luckiest Guy"/>
              </a:rPr>
              <a:t>Sub-title</a:t>
            </a:r>
            <a:endParaRPr sz="6800" dirty="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grpSp>
        <p:nvGrpSpPr>
          <p:cNvPr id="512" name="Google Shape;512;p34"/>
          <p:cNvGrpSpPr/>
          <p:nvPr/>
        </p:nvGrpSpPr>
        <p:grpSpPr>
          <a:xfrm>
            <a:off x="1587576" y="3050991"/>
            <a:ext cx="1015114" cy="832999"/>
            <a:chOff x="3352500" y="5131825"/>
            <a:chExt cx="912380" cy="824098"/>
          </a:xfrm>
        </p:grpSpPr>
        <p:sp>
          <p:nvSpPr>
            <p:cNvPr id="513" name="Google Shape;513;p3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4"/>
          <p:cNvSpPr txBox="1">
            <a:spLocks noGrp="1"/>
          </p:cNvSpPr>
          <p:nvPr>
            <p:ph type="subTitle" idx="1"/>
          </p:nvPr>
        </p:nvSpPr>
        <p:spPr>
          <a:xfrm>
            <a:off x="2463025" y="3551888"/>
            <a:ext cx="2541300" cy="6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B56"/>
                </a:solidFill>
              </a:rPr>
              <a:t>Here is where your presentation begins</a:t>
            </a:r>
            <a:endParaRPr dirty="0">
              <a:solidFill>
                <a:srgbClr val="203B56"/>
              </a:solidFill>
            </a:endParaRPr>
          </a:p>
        </p:txBody>
      </p:sp>
      <p:grpSp>
        <p:nvGrpSpPr>
          <p:cNvPr id="516" name="Google Shape;516;p34"/>
          <p:cNvGrpSpPr/>
          <p:nvPr/>
        </p:nvGrpSpPr>
        <p:grpSpPr>
          <a:xfrm>
            <a:off x="-190643" y="416371"/>
            <a:ext cx="1536313" cy="1050461"/>
            <a:chOff x="-2300275" y="1129050"/>
            <a:chExt cx="801750" cy="548200"/>
          </a:xfrm>
        </p:grpSpPr>
        <p:sp>
          <p:nvSpPr>
            <p:cNvPr id="517" name="Google Shape;517;p34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4"/>
          <p:cNvGrpSpPr/>
          <p:nvPr/>
        </p:nvGrpSpPr>
        <p:grpSpPr>
          <a:xfrm rot="-4290299" flipH="1">
            <a:off x="6237715" y="316169"/>
            <a:ext cx="770521" cy="807135"/>
            <a:chOff x="3352500" y="5131825"/>
            <a:chExt cx="912380" cy="824098"/>
          </a:xfrm>
        </p:grpSpPr>
        <p:sp>
          <p:nvSpPr>
            <p:cNvPr id="527" name="Google Shape;527;p3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4"/>
          <p:cNvGrpSpPr/>
          <p:nvPr/>
        </p:nvGrpSpPr>
        <p:grpSpPr>
          <a:xfrm>
            <a:off x="7689188" y="130643"/>
            <a:ext cx="1490974" cy="833003"/>
            <a:chOff x="7565125" y="122993"/>
            <a:chExt cx="1490974" cy="833003"/>
          </a:xfrm>
        </p:grpSpPr>
        <p:sp>
          <p:nvSpPr>
            <p:cNvPr id="530" name="Google Shape;530;p34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34"/>
          <p:cNvSpPr/>
          <p:nvPr/>
        </p:nvSpPr>
        <p:spPr>
          <a:xfrm>
            <a:off x="8342567" y="14400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4"/>
          <p:cNvSpPr/>
          <p:nvPr/>
        </p:nvSpPr>
        <p:spPr>
          <a:xfrm>
            <a:off x="540800" y="3551900"/>
            <a:ext cx="217525" cy="217525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4"/>
          <p:cNvSpPr/>
          <p:nvPr/>
        </p:nvSpPr>
        <p:spPr>
          <a:xfrm>
            <a:off x="2640960" y="278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4"/>
          <p:cNvSpPr/>
          <p:nvPr/>
        </p:nvSpPr>
        <p:spPr>
          <a:xfrm>
            <a:off x="358637" y="2016301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4"/>
          <p:cNvSpPr/>
          <p:nvPr/>
        </p:nvSpPr>
        <p:spPr>
          <a:xfrm>
            <a:off x="8581542" y="4487996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/>
          <p:nvPr/>
        </p:nvSpPr>
        <p:spPr>
          <a:xfrm>
            <a:off x="8183503" y="2782525"/>
            <a:ext cx="323750" cy="351725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34"/>
          <p:cNvGrpSpPr/>
          <p:nvPr/>
        </p:nvGrpSpPr>
        <p:grpSpPr>
          <a:xfrm flipH="1">
            <a:off x="5650870" y="2534517"/>
            <a:ext cx="2095841" cy="2066332"/>
            <a:chOff x="2963700" y="383225"/>
            <a:chExt cx="737375" cy="719425"/>
          </a:xfrm>
        </p:grpSpPr>
        <p:sp>
          <p:nvSpPr>
            <p:cNvPr id="545" name="Google Shape;545;p34"/>
            <p:cNvSpPr/>
            <p:nvPr/>
          </p:nvSpPr>
          <p:spPr>
            <a:xfrm>
              <a:off x="3433275" y="619925"/>
              <a:ext cx="97000" cy="65650"/>
            </a:xfrm>
            <a:custGeom>
              <a:avLst/>
              <a:gdLst/>
              <a:ahLst/>
              <a:cxnLst/>
              <a:rect l="l" t="t" r="r" b="b"/>
              <a:pathLst>
                <a:path w="3880" h="2626" extrusionOk="0">
                  <a:moveTo>
                    <a:pt x="3732" y="1"/>
                  </a:moveTo>
                  <a:cubicBezTo>
                    <a:pt x="3638" y="11"/>
                    <a:pt x="3564" y="1"/>
                    <a:pt x="3554" y="22"/>
                  </a:cubicBezTo>
                  <a:cubicBezTo>
                    <a:pt x="3144" y="127"/>
                    <a:pt x="2744" y="232"/>
                    <a:pt x="2366" y="411"/>
                  </a:cubicBezTo>
                  <a:cubicBezTo>
                    <a:pt x="1556" y="810"/>
                    <a:pt x="873" y="1357"/>
                    <a:pt x="253" y="2008"/>
                  </a:cubicBezTo>
                  <a:cubicBezTo>
                    <a:pt x="169" y="2071"/>
                    <a:pt x="137" y="2166"/>
                    <a:pt x="64" y="2240"/>
                  </a:cubicBezTo>
                  <a:cubicBezTo>
                    <a:pt x="1" y="2324"/>
                    <a:pt x="32" y="2397"/>
                    <a:pt x="85" y="2481"/>
                  </a:cubicBezTo>
                  <a:cubicBezTo>
                    <a:pt x="117" y="2535"/>
                    <a:pt x="149" y="2564"/>
                    <a:pt x="180" y="2564"/>
                  </a:cubicBezTo>
                  <a:cubicBezTo>
                    <a:pt x="210" y="2564"/>
                    <a:pt x="238" y="2538"/>
                    <a:pt x="264" y="2481"/>
                  </a:cubicBezTo>
                  <a:cubicBezTo>
                    <a:pt x="348" y="2303"/>
                    <a:pt x="463" y="2166"/>
                    <a:pt x="589" y="2029"/>
                  </a:cubicBezTo>
                  <a:cubicBezTo>
                    <a:pt x="1147" y="1451"/>
                    <a:pt x="1819" y="1031"/>
                    <a:pt x="2534" y="715"/>
                  </a:cubicBezTo>
                  <a:cubicBezTo>
                    <a:pt x="2618" y="694"/>
                    <a:pt x="2702" y="663"/>
                    <a:pt x="2786" y="652"/>
                  </a:cubicBezTo>
                  <a:cubicBezTo>
                    <a:pt x="2794" y="652"/>
                    <a:pt x="2802" y="652"/>
                    <a:pt x="2809" y="652"/>
                  </a:cubicBezTo>
                  <a:cubicBezTo>
                    <a:pt x="2993" y="652"/>
                    <a:pt x="3077" y="775"/>
                    <a:pt x="2986" y="936"/>
                  </a:cubicBezTo>
                  <a:cubicBezTo>
                    <a:pt x="2965" y="978"/>
                    <a:pt x="2954" y="1010"/>
                    <a:pt x="2933" y="1031"/>
                  </a:cubicBezTo>
                  <a:cubicBezTo>
                    <a:pt x="2629" y="1409"/>
                    <a:pt x="2271" y="1703"/>
                    <a:pt x="1840" y="1914"/>
                  </a:cubicBezTo>
                  <a:cubicBezTo>
                    <a:pt x="1777" y="1945"/>
                    <a:pt x="1693" y="1956"/>
                    <a:pt x="1620" y="1966"/>
                  </a:cubicBezTo>
                  <a:cubicBezTo>
                    <a:pt x="1577" y="1966"/>
                    <a:pt x="1525" y="1966"/>
                    <a:pt x="1483" y="1956"/>
                  </a:cubicBezTo>
                  <a:cubicBezTo>
                    <a:pt x="1420" y="1945"/>
                    <a:pt x="1378" y="1861"/>
                    <a:pt x="1409" y="1798"/>
                  </a:cubicBezTo>
                  <a:cubicBezTo>
                    <a:pt x="1430" y="1756"/>
                    <a:pt x="1441" y="1703"/>
                    <a:pt x="1472" y="1682"/>
                  </a:cubicBezTo>
                  <a:cubicBezTo>
                    <a:pt x="1630" y="1525"/>
                    <a:pt x="1830" y="1388"/>
                    <a:pt x="2040" y="1294"/>
                  </a:cubicBezTo>
                  <a:lnTo>
                    <a:pt x="2061" y="1294"/>
                  </a:lnTo>
                  <a:cubicBezTo>
                    <a:pt x="2082" y="1294"/>
                    <a:pt x="2093" y="1294"/>
                    <a:pt x="2093" y="1315"/>
                  </a:cubicBezTo>
                  <a:cubicBezTo>
                    <a:pt x="2093" y="1325"/>
                    <a:pt x="2103" y="1346"/>
                    <a:pt x="2093" y="1367"/>
                  </a:cubicBezTo>
                  <a:cubicBezTo>
                    <a:pt x="2050" y="1388"/>
                    <a:pt x="1998" y="1430"/>
                    <a:pt x="1956" y="1451"/>
                  </a:cubicBezTo>
                  <a:cubicBezTo>
                    <a:pt x="1840" y="1546"/>
                    <a:pt x="1735" y="1630"/>
                    <a:pt x="1620" y="1714"/>
                  </a:cubicBezTo>
                  <a:cubicBezTo>
                    <a:pt x="1588" y="1746"/>
                    <a:pt x="1556" y="1788"/>
                    <a:pt x="1577" y="1819"/>
                  </a:cubicBezTo>
                  <a:cubicBezTo>
                    <a:pt x="1588" y="1845"/>
                    <a:pt x="1609" y="1853"/>
                    <a:pt x="1631" y="1853"/>
                  </a:cubicBezTo>
                  <a:cubicBezTo>
                    <a:pt x="1654" y="1853"/>
                    <a:pt x="1677" y="1845"/>
                    <a:pt x="1693" y="1840"/>
                  </a:cubicBezTo>
                  <a:cubicBezTo>
                    <a:pt x="1746" y="1819"/>
                    <a:pt x="1788" y="1798"/>
                    <a:pt x="1840" y="1767"/>
                  </a:cubicBezTo>
                  <a:cubicBezTo>
                    <a:pt x="2156" y="1577"/>
                    <a:pt x="2450" y="1378"/>
                    <a:pt x="2692" y="1104"/>
                  </a:cubicBezTo>
                  <a:cubicBezTo>
                    <a:pt x="2786" y="1010"/>
                    <a:pt x="2902" y="926"/>
                    <a:pt x="2849" y="768"/>
                  </a:cubicBezTo>
                  <a:cubicBezTo>
                    <a:pt x="2828" y="763"/>
                    <a:pt x="2807" y="760"/>
                    <a:pt x="2787" y="760"/>
                  </a:cubicBezTo>
                  <a:cubicBezTo>
                    <a:pt x="2688" y="760"/>
                    <a:pt x="2600" y="817"/>
                    <a:pt x="2513" y="852"/>
                  </a:cubicBezTo>
                  <a:cubicBezTo>
                    <a:pt x="1788" y="1157"/>
                    <a:pt x="1157" y="1577"/>
                    <a:pt x="610" y="2113"/>
                  </a:cubicBezTo>
                  <a:cubicBezTo>
                    <a:pt x="505" y="2219"/>
                    <a:pt x="411" y="2345"/>
                    <a:pt x="316" y="2471"/>
                  </a:cubicBezTo>
                  <a:cubicBezTo>
                    <a:pt x="253" y="2544"/>
                    <a:pt x="285" y="2618"/>
                    <a:pt x="379" y="2618"/>
                  </a:cubicBezTo>
                  <a:cubicBezTo>
                    <a:pt x="463" y="2623"/>
                    <a:pt x="548" y="2626"/>
                    <a:pt x="632" y="2626"/>
                  </a:cubicBezTo>
                  <a:cubicBezTo>
                    <a:pt x="894" y="2626"/>
                    <a:pt x="1157" y="2600"/>
                    <a:pt x="1420" y="2544"/>
                  </a:cubicBezTo>
                  <a:cubicBezTo>
                    <a:pt x="1798" y="2450"/>
                    <a:pt x="2166" y="2324"/>
                    <a:pt x="2481" y="2061"/>
                  </a:cubicBezTo>
                  <a:cubicBezTo>
                    <a:pt x="2765" y="1840"/>
                    <a:pt x="2996" y="1588"/>
                    <a:pt x="3196" y="1294"/>
                  </a:cubicBezTo>
                  <a:cubicBezTo>
                    <a:pt x="3364" y="1031"/>
                    <a:pt x="3522" y="747"/>
                    <a:pt x="3743" y="526"/>
                  </a:cubicBezTo>
                  <a:cubicBezTo>
                    <a:pt x="3869" y="400"/>
                    <a:pt x="3879" y="284"/>
                    <a:pt x="3795" y="137"/>
                  </a:cubicBezTo>
                  <a:cubicBezTo>
                    <a:pt x="3774" y="106"/>
                    <a:pt x="3764" y="64"/>
                    <a:pt x="3732" y="1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434325" y="625675"/>
              <a:ext cx="266500" cy="408950"/>
            </a:xfrm>
            <a:custGeom>
              <a:avLst/>
              <a:gdLst/>
              <a:ahLst/>
              <a:cxnLst/>
              <a:rect l="l" t="t" r="r" b="b"/>
              <a:pathLst>
                <a:path w="10660" h="16358" extrusionOk="0">
                  <a:moveTo>
                    <a:pt x="3790" y="0"/>
                  </a:moveTo>
                  <a:cubicBezTo>
                    <a:pt x="3785" y="0"/>
                    <a:pt x="3780" y="1"/>
                    <a:pt x="3774" y="2"/>
                  </a:cubicBezTo>
                  <a:cubicBezTo>
                    <a:pt x="3743" y="2"/>
                    <a:pt x="3722" y="44"/>
                    <a:pt x="3701" y="65"/>
                  </a:cubicBezTo>
                  <a:cubicBezTo>
                    <a:pt x="3575" y="422"/>
                    <a:pt x="3364" y="738"/>
                    <a:pt x="3112" y="1043"/>
                  </a:cubicBezTo>
                  <a:cubicBezTo>
                    <a:pt x="2460" y="1831"/>
                    <a:pt x="1630" y="2241"/>
                    <a:pt x="600" y="2251"/>
                  </a:cubicBezTo>
                  <a:lnTo>
                    <a:pt x="74" y="2251"/>
                  </a:lnTo>
                  <a:cubicBezTo>
                    <a:pt x="43" y="2251"/>
                    <a:pt x="1" y="2293"/>
                    <a:pt x="22" y="2346"/>
                  </a:cubicBezTo>
                  <a:cubicBezTo>
                    <a:pt x="74" y="2462"/>
                    <a:pt x="127" y="2577"/>
                    <a:pt x="201" y="2693"/>
                  </a:cubicBezTo>
                  <a:cubicBezTo>
                    <a:pt x="632" y="3418"/>
                    <a:pt x="1062" y="4143"/>
                    <a:pt x="1514" y="4848"/>
                  </a:cubicBezTo>
                  <a:cubicBezTo>
                    <a:pt x="1851" y="5394"/>
                    <a:pt x="2208" y="5920"/>
                    <a:pt x="2545" y="6445"/>
                  </a:cubicBezTo>
                  <a:cubicBezTo>
                    <a:pt x="2681" y="6634"/>
                    <a:pt x="2828" y="6813"/>
                    <a:pt x="2944" y="7002"/>
                  </a:cubicBezTo>
                  <a:cubicBezTo>
                    <a:pt x="3270" y="7601"/>
                    <a:pt x="3627" y="8180"/>
                    <a:pt x="3964" y="8768"/>
                  </a:cubicBezTo>
                  <a:cubicBezTo>
                    <a:pt x="4184" y="9147"/>
                    <a:pt x="4373" y="9546"/>
                    <a:pt x="4542" y="9945"/>
                  </a:cubicBezTo>
                  <a:cubicBezTo>
                    <a:pt x="4699" y="10313"/>
                    <a:pt x="4794" y="10702"/>
                    <a:pt x="4899" y="11081"/>
                  </a:cubicBezTo>
                  <a:cubicBezTo>
                    <a:pt x="5162" y="12048"/>
                    <a:pt x="5435" y="13025"/>
                    <a:pt x="5719" y="13982"/>
                  </a:cubicBezTo>
                  <a:cubicBezTo>
                    <a:pt x="5908" y="14696"/>
                    <a:pt x="6150" y="15401"/>
                    <a:pt x="6371" y="16115"/>
                  </a:cubicBezTo>
                  <a:cubicBezTo>
                    <a:pt x="6402" y="16189"/>
                    <a:pt x="6413" y="16294"/>
                    <a:pt x="6528" y="16357"/>
                  </a:cubicBezTo>
                  <a:cubicBezTo>
                    <a:pt x="6633" y="16252"/>
                    <a:pt x="6738" y="16147"/>
                    <a:pt x="6875" y="16031"/>
                  </a:cubicBezTo>
                  <a:cubicBezTo>
                    <a:pt x="7275" y="15642"/>
                    <a:pt x="7727" y="15296"/>
                    <a:pt x="8242" y="15075"/>
                  </a:cubicBezTo>
                  <a:cubicBezTo>
                    <a:pt x="8462" y="14970"/>
                    <a:pt x="8694" y="14886"/>
                    <a:pt x="8935" y="14802"/>
                  </a:cubicBezTo>
                  <a:cubicBezTo>
                    <a:pt x="9429" y="14612"/>
                    <a:pt x="9955" y="14497"/>
                    <a:pt x="10480" y="14402"/>
                  </a:cubicBezTo>
                  <a:cubicBezTo>
                    <a:pt x="10638" y="14381"/>
                    <a:pt x="10659" y="14297"/>
                    <a:pt x="10586" y="14181"/>
                  </a:cubicBezTo>
                  <a:cubicBezTo>
                    <a:pt x="10565" y="14139"/>
                    <a:pt x="10554" y="14097"/>
                    <a:pt x="10522" y="14066"/>
                  </a:cubicBezTo>
                  <a:cubicBezTo>
                    <a:pt x="10249" y="13645"/>
                    <a:pt x="9986" y="13204"/>
                    <a:pt x="9713" y="12783"/>
                  </a:cubicBezTo>
                  <a:cubicBezTo>
                    <a:pt x="9345" y="12226"/>
                    <a:pt x="8977" y="11659"/>
                    <a:pt x="8588" y="11091"/>
                  </a:cubicBezTo>
                  <a:cubicBezTo>
                    <a:pt x="8157" y="10450"/>
                    <a:pt x="7779" y="9767"/>
                    <a:pt x="7369" y="9105"/>
                  </a:cubicBezTo>
                  <a:cubicBezTo>
                    <a:pt x="7106" y="8684"/>
                    <a:pt x="6854" y="8264"/>
                    <a:pt x="6644" y="7822"/>
                  </a:cubicBezTo>
                  <a:cubicBezTo>
                    <a:pt x="6297" y="7055"/>
                    <a:pt x="5992" y="6256"/>
                    <a:pt x="5698" y="5457"/>
                  </a:cubicBezTo>
                  <a:cubicBezTo>
                    <a:pt x="5425" y="4669"/>
                    <a:pt x="5172" y="3870"/>
                    <a:pt x="4910" y="3061"/>
                  </a:cubicBezTo>
                  <a:cubicBezTo>
                    <a:pt x="4636" y="2251"/>
                    <a:pt x="4384" y="1421"/>
                    <a:pt x="4069" y="622"/>
                  </a:cubicBezTo>
                  <a:cubicBezTo>
                    <a:pt x="4006" y="433"/>
                    <a:pt x="3943" y="254"/>
                    <a:pt x="3858" y="65"/>
                  </a:cubicBezTo>
                  <a:cubicBezTo>
                    <a:pt x="3849" y="37"/>
                    <a:pt x="3831" y="0"/>
                    <a:pt x="3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503175" y="757300"/>
              <a:ext cx="142975" cy="176150"/>
            </a:xfrm>
            <a:custGeom>
              <a:avLst/>
              <a:gdLst/>
              <a:ahLst/>
              <a:cxnLst/>
              <a:rect l="l" t="t" r="r" b="b"/>
              <a:pathLst>
                <a:path w="5719" h="7046" extrusionOk="0">
                  <a:moveTo>
                    <a:pt x="2737" y="0"/>
                  </a:moveTo>
                  <a:cubicBezTo>
                    <a:pt x="2688" y="0"/>
                    <a:pt x="2627" y="9"/>
                    <a:pt x="2544" y="24"/>
                  </a:cubicBezTo>
                  <a:cubicBezTo>
                    <a:pt x="2492" y="24"/>
                    <a:pt x="2450" y="45"/>
                    <a:pt x="2408" y="56"/>
                  </a:cubicBezTo>
                  <a:cubicBezTo>
                    <a:pt x="2103" y="140"/>
                    <a:pt x="1819" y="255"/>
                    <a:pt x="1525" y="402"/>
                  </a:cubicBezTo>
                  <a:cubicBezTo>
                    <a:pt x="1020" y="665"/>
                    <a:pt x="558" y="991"/>
                    <a:pt x="148" y="1401"/>
                  </a:cubicBezTo>
                  <a:cubicBezTo>
                    <a:pt x="1" y="1559"/>
                    <a:pt x="1" y="1632"/>
                    <a:pt x="116" y="1811"/>
                  </a:cubicBezTo>
                  <a:cubicBezTo>
                    <a:pt x="253" y="2000"/>
                    <a:pt x="400" y="2200"/>
                    <a:pt x="547" y="2400"/>
                  </a:cubicBezTo>
                  <a:cubicBezTo>
                    <a:pt x="1136" y="3188"/>
                    <a:pt x="1556" y="4050"/>
                    <a:pt x="1819" y="4996"/>
                  </a:cubicBezTo>
                  <a:cubicBezTo>
                    <a:pt x="1945" y="5469"/>
                    <a:pt x="2071" y="5931"/>
                    <a:pt x="2198" y="6394"/>
                  </a:cubicBezTo>
                  <a:cubicBezTo>
                    <a:pt x="2250" y="6593"/>
                    <a:pt x="2303" y="6804"/>
                    <a:pt x="2418" y="6972"/>
                  </a:cubicBezTo>
                  <a:cubicBezTo>
                    <a:pt x="2453" y="7020"/>
                    <a:pt x="2496" y="7046"/>
                    <a:pt x="2543" y="7046"/>
                  </a:cubicBezTo>
                  <a:cubicBezTo>
                    <a:pt x="2568" y="7046"/>
                    <a:pt x="2593" y="7039"/>
                    <a:pt x="2618" y="7024"/>
                  </a:cubicBezTo>
                  <a:lnTo>
                    <a:pt x="2818" y="6909"/>
                  </a:lnTo>
                  <a:cubicBezTo>
                    <a:pt x="3123" y="6699"/>
                    <a:pt x="3448" y="6509"/>
                    <a:pt x="3774" y="6341"/>
                  </a:cubicBezTo>
                  <a:cubicBezTo>
                    <a:pt x="4300" y="6068"/>
                    <a:pt x="4836" y="5868"/>
                    <a:pt x="5414" y="5784"/>
                  </a:cubicBezTo>
                  <a:cubicBezTo>
                    <a:pt x="5498" y="5784"/>
                    <a:pt x="5561" y="5763"/>
                    <a:pt x="5645" y="5732"/>
                  </a:cubicBezTo>
                  <a:cubicBezTo>
                    <a:pt x="5698" y="5721"/>
                    <a:pt x="5708" y="5669"/>
                    <a:pt x="5708" y="5626"/>
                  </a:cubicBezTo>
                  <a:cubicBezTo>
                    <a:pt x="5719" y="5542"/>
                    <a:pt x="5666" y="5469"/>
                    <a:pt x="5593" y="5385"/>
                  </a:cubicBezTo>
                  <a:cubicBezTo>
                    <a:pt x="5256" y="4880"/>
                    <a:pt x="4920" y="4397"/>
                    <a:pt x="4594" y="3882"/>
                  </a:cubicBezTo>
                  <a:cubicBezTo>
                    <a:pt x="4247" y="3346"/>
                    <a:pt x="3921" y="2809"/>
                    <a:pt x="3711" y="2200"/>
                  </a:cubicBezTo>
                  <a:cubicBezTo>
                    <a:pt x="3606" y="1895"/>
                    <a:pt x="3490" y="1611"/>
                    <a:pt x="3385" y="1306"/>
                  </a:cubicBezTo>
                  <a:cubicBezTo>
                    <a:pt x="3249" y="938"/>
                    <a:pt x="3133" y="581"/>
                    <a:pt x="2975" y="234"/>
                  </a:cubicBezTo>
                  <a:cubicBezTo>
                    <a:pt x="2900" y="60"/>
                    <a:pt x="2862" y="0"/>
                    <a:pt x="273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595150" y="978225"/>
              <a:ext cx="105925" cy="61900"/>
            </a:xfrm>
            <a:custGeom>
              <a:avLst/>
              <a:gdLst/>
              <a:ahLst/>
              <a:cxnLst/>
              <a:rect l="l" t="t" r="r" b="b"/>
              <a:pathLst>
                <a:path w="4237" h="2476" extrusionOk="0">
                  <a:moveTo>
                    <a:pt x="4002" y="0"/>
                  </a:moveTo>
                  <a:cubicBezTo>
                    <a:pt x="3981" y="0"/>
                    <a:pt x="3960" y="14"/>
                    <a:pt x="3942" y="37"/>
                  </a:cubicBezTo>
                  <a:cubicBezTo>
                    <a:pt x="3911" y="90"/>
                    <a:pt x="3911" y="174"/>
                    <a:pt x="3816" y="174"/>
                  </a:cubicBezTo>
                  <a:cubicBezTo>
                    <a:pt x="3396" y="185"/>
                    <a:pt x="2996" y="300"/>
                    <a:pt x="2607" y="437"/>
                  </a:cubicBezTo>
                  <a:cubicBezTo>
                    <a:pt x="2029" y="626"/>
                    <a:pt x="1472" y="889"/>
                    <a:pt x="968" y="1236"/>
                  </a:cubicBezTo>
                  <a:cubicBezTo>
                    <a:pt x="894" y="1278"/>
                    <a:pt x="821" y="1299"/>
                    <a:pt x="789" y="1383"/>
                  </a:cubicBezTo>
                  <a:cubicBezTo>
                    <a:pt x="757" y="1488"/>
                    <a:pt x="684" y="1572"/>
                    <a:pt x="631" y="1667"/>
                  </a:cubicBezTo>
                  <a:cubicBezTo>
                    <a:pt x="478" y="1954"/>
                    <a:pt x="578" y="2145"/>
                    <a:pt x="875" y="2145"/>
                  </a:cubicBezTo>
                  <a:cubicBezTo>
                    <a:pt x="904" y="2145"/>
                    <a:pt x="935" y="2143"/>
                    <a:pt x="968" y="2140"/>
                  </a:cubicBezTo>
                  <a:cubicBezTo>
                    <a:pt x="1241" y="2119"/>
                    <a:pt x="1504" y="2035"/>
                    <a:pt x="1767" y="1971"/>
                  </a:cubicBezTo>
                  <a:cubicBezTo>
                    <a:pt x="2155" y="1866"/>
                    <a:pt x="2513" y="1677"/>
                    <a:pt x="2839" y="1446"/>
                  </a:cubicBezTo>
                  <a:cubicBezTo>
                    <a:pt x="2933" y="1383"/>
                    <a:pt x="3017" y="1299"/>
                    <a:pt x="3091" y="1225"/>
                  </a:cubicBezTo>
                  <a:cubicBezTo>
                    <a:pt x="3133" y="1173"/>
                    <a:pt x="3175" y="1099"/>
                    <a:pt x="3143" y="1036"/>
                  </a:cubicBezTo>
                  <a:cubicBezTo>
                    <a:pt x="3122" y="973"/>
                    <a:pt x="3049" y="962"/>
                    <a:pt x="2986" y="962"/>
                  </a:cubicBezTo>
                  <a:cubicBezTo>
                    <a:pt x="2891" y="962"/>
                    <a:pt x="2807" y="962"/>
                    <a:pt x="2723" y="983"/>
                  </a:cubicBezTo>
                  <a:cubicBezTo>
                    <a:pt x="2387" y="1078"/>
                    <a:pt x="2071" y="1225"/>
                    <a:pt x="1777" y="1414"/>
                  </a:cubicBezTo>
                  <a:cubicBezTo>
                    <a:pt x="1735" y="1446"/>
                    <a:pt x="1682" y="1467"/>
                    <a:pt x="1703" y="1551"/>
                  </a:cubicBezTo>
                  <a:cubicBezTo>
                    <a:pt x="1722" y="1554"/>
                    <a:pt x="1740" y="1555"/>
                    <a:pt x="1757" y="1555"/>
                  </a:cubicBezTo>
                  <a:cubicBezTo>
                    <a:pt x="1810" y="1555"/>
                    <a:pt x="1861" y="1543"/>
                    <a:pt x="1924" y="1519"/>
                  </a:cubicBezTo>
                  <a:lnTo>
                    <a:pt x="2355" y="1362"/>
                  </a:lnTo>
                  <a:cubicBezTo>
                    <a:pt x="2379" y="1356"/>
                    <a:pt x="2405" y="1340"/>
                    <a:pt x="2432" y="1340"/>
                  </a:cubicBezTo>
                  <a:cubicBezTo>
                    <a:pt x="2452" y="1340"/>
                    <a:pt x="2473" y="1350"/>
                    <a:pt x="2492" y="1383"/>
                  </a:cubicBezTo>
                  <a:cubicBezTo>
                    <a:pt x="2408" y="1456"/>
                    <a:pt x="2303" y="1488"/>
                    <a:pt x="2197" y="1519"/>
                  </a:cubicBezTo>
                  <a:cubicBezTo>
                    <a:pt x="2082" y="1572"/>
                    <a:pt x="1966" y="1604"/>
                    <a:pt x="1830" y="1646"/>
                  </a:cubicBezTo>
                  <a:cubicBezTo>
                    <a:pt x="1775" y="1656"/>
                    <a:pt x="1726" y="1662"/>
                    <a:pt x="1684" y="1662"/>
                  </a:cubicBezTo>
                  <a:cubicBezTo>
                    <a:pt x="1605" y="1662"/>
                    <a:pt x="1553" y="1641"/>
                    <a:pt x="1546" y="1593"/>
                  </a:cubicBezTo>
                  <a:cubicBezTo>
                    <a:pt x="1514" y="1488"/>
                    <a:pt x="1598" y="1404"/>
                    <a:pt x="1672" y="1351"/>
                  </a:cubicBezTo>
                  <a:cubicBezTo>
                    <a:pt x="2029" y="1089"/>
                    <a:pt x="2439" y="931"/>
                    <a:pt x="2870" y="857"/>
                  </a:cubicBezTo>
                  <a:cubicBezTo>
                    <a:pt x="2895" y="853"/>
                    <a:pt x="2919" y="851"/>
                    <a:pt x="2943" y="851"/>
                  </a:cubicBezTo>
                  <a:cubicBezTo>
                    <a:pt x="3030" y="851"/>
                    <a:pt x="3111" y="879"/>
                    <a:pt x="3186" y="920"/>
                  </a:cubicBezTo>
                  <a:cubicBezTo>
                    <a:pt x="3301" y="983"/>
                    <a:pt x="3333" y="1099"/>
                    <a:pt x="3259" y="1225"/>
                  </a:cubicBezTo>
                  <a:cubicBezTo>
                    <a:pt x="3196" y="1330"/>
                    <a:pt x="3101" y="1393"/>
                    <a:pt x="3017" y="1467"/>
                  </a:cubicBezTo>
                  <a:cubicBezTo>
                    <a:pt x="2492" y="1887"/>
                    <a:pt x="1872" y="2119"/>
                    <a:pt x="1209" y="2203"/>
                  </a:cubicBezTo>
                  <a:cubicBezTo>
                    <a:pt x="1133" y="2218"/>
                    <a:pt x="1050" y="2228"/>
                    <a:pt x="970" y="2228"/>
                  </a:cubicBezTo>
                  <a:cubicBezTo>
                    <a:pt x="941" y="2228"/>
                    <a:pt x="912" y="2227"/>
                    <a:pt x="884" y="2224"/>
                  </a:cubicBezTo>
                  <a:cubicBezTo>
                    <a:pt x="621" y="2203"/>
                    <a:pt x="547" y="2129"/>
                    <a:pt x="474" y="1856"/>
                  </a:cubicBezTo>
                  <a:cubicBezTo>
                    <a:pt x="453" y="1824"/>
                    <a:pt x="421" y="1782"/>
                    <a:pt x="369" y="1730"/>
                  </a:cubicBezTo>
                  <a:cubicBezTo>
                    <a:pt x="242" y="1824"/>
                    <a:pt x="148" y="1940"/>
                    <a:pt x="74" y="2077"/>
                  </a:cubicBezTo>
                  <a:cubicBezTo>
                    <a:pt x="1" y="2182"/>
                    <a:pt x="85" y="2381"/>
                    <a:pt x="211" y="2402"/>
                  </a:cubicBezTo>
                  <a:cubicBezTo>
                    <a:pt x="473" y="2450"/>
                    <a:pt x="735" y="2476"/>
                    <a:pt x="993" y="2476"/>
                  </a:cubicBezTo>
                  <a:cubicBezTo>
                    <a:pt x="1480" y="2476"/>
                    <a:pt x="1958" y="2384"/>
                    <a:pt x="2418" y="2171"/>
                  </a:cubicBezTo>
                  <a:cubicBezTo>
                    <a:pt x="2986" y="1919"/>
                    <a:pt x="3459" y="1519"/>
                    <a:pt x="3858" y="1046"/>
                  </a:cubicBezTo>
                  <a:cubicBezTo>
                    <a:pt x="3984" y="910"/>
                    <a:pt x="4068" y="752"/>
                    <a:pt x="4142" y="573"/>
                  </a:cubicBezTo>
                  <a:cubicBezTo>
                    <a:pt x="4237" y="363"/>
                    <a:pt x="4184" y="195"/>
                    <a:pt x="4047" y="27"/>
                  </a:cubicBezTo>
                  <a:cubicBezTo>
                    <a:pt x="4034" y="8"/>
                    <a:pt x="4018" y="0"/>
                    <a:pt x="4002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535775" y="771550"/>
              <a:ext cx="98300" cy="111675"/>
            </a:xfrm>
            <a:custGeom>
              <a:avLst/>
              <a:gdLst/>
              <a:ahLst/>
              <a:cxnLst/>
              <a:rect l="l" t="t" r="r" b="b"/>
              <a:pathLst>
                <a:path w="3932" h="4467" extrusionOk="0">
                  <a:moveTo>
                    <a:pt x="1905" y="63"/>
                  </a:moveTo>
                  <a:lnTo>
                    <a:pt x="1905" y="63"/>
                  </a:lnTo>
                  <a:cubicBezTo>
                    <a:pt x="1903" y="63"/>
                    <a:pt x="1903" y="64"/>
                    <a:pt x="1903" y="64"/>
                  </a:cubicBezTo>
                  <a:cubicBezTo>
                    <a:pt x="1903" y="63"/>
                    <a:pt x="1904" y="63"/>
                    <a:pt x="1905" y="63"/>
                  </a:cubicBezTo>
                  <a:close/>
                  <a:moveTo>
                    <a:pt x="2092" y="1"/>
                  </a:moveTo>
                  <a:lnTo>
                    <a:pt x="2092" y="1"/>
                  </a:lnTo>
                  <a:cubicBezTo>
                    <a:pt x="2009" y="32"/>
                    <a:pt x="1967" y="42"/>
                    <a:pt x="1905" y="63"/>
                  </a:cubicBezTo>
                  <a:lnTo>
                    <a:pt x="1905" y="63"/>
                  </a:lnTo>
                  <a:cubicBezTo>
                    <a:pt x="1909" y="62"/>
                    <a:pt x="1919" y="59"/>
                    <a:pt x="1927" y="59"/>
                  </a:cubicBezTo>
                  <a:cubicBezTo>
                    <a:pt x="1953" y="59"/>
                    <a:pt x="1967" y="84"/>
                    <a:pt x="1777" y="253"/>
                  </a:cubicBezTo>
                  <a:cubicBezTo>
                    <a:pt x="1493" y="463"/>
                    <a:pt x="1219" y="673"/>
                    <a:pt x="946" y="894"/>
                  </a:cubicBezTo>
                  <a:cubicBezTo>
                    <a:pt x="873" y="852"/>
                    <a:pt x="799" y="831"/>
                    <a:pt x="725" y="799"/>
                  </a:cubicBezTo>
                  <a:cubicBezTo>
                    <a:pt x="557" y="747"/>
                    <a:pt x="389" y="715"/>
                    <a:pt x="221" y="715"/>
                  </a:cubicBezTo>
                  <a:cubicBezTo>
                    <a:pt x="778" y="894"/>
                    <a:pt x="978" y="1104"/>
                    <a:pt x="978" y="1104"/>
                  </a:cubicBezTo>
                  <a:cubicBezTo>
                    <a:pt x="1104" y="1209"/>
                    <a:pt x="1209" y="1346"/>
                    <a:pt x="1293" y="1483"/>
                  </a:cubicBezTo>
                  <a:cubicBezTo>
                    <a:pt x="1356" y="1609"/>
                    <a:pt x="1377" y="1724"/>
                    <a:pt x="1367" y="1851"/>
                  </a:cubicBezTo>
                  <a:cubicBezTo>
                    <a:pt x="1350" y="2161"/>
                    <a:pt x="1106" y="2382"/>
                    <a:pt x="825" y="2382"/>
                  </a:cubicBezTo>
                  <a:cubicBezTo>
                    <a:pt x="745" y="2382"/>
                    <a:pt x="661" y="2364"/>
                    <a:pt x="578" y="2324"/>
                  </a:cubicBezTo>
                  <a:cubicBezTo>
                    <a:pt x="347" y="2218"/>
                    <a:pt x="210" y="2040"/>
                    <a:pt x="168" y="1787"/>
                  </a:cubicBezTo>
                  <a:cubicBezTo>
                    <a:pt x="158" y="1672"/>
                    <a:pt x="168" y="1556"/>
                    <a:pt x="116" y="1430"/>
                  </a:cubicBezTo>
                  <a:cubicBezTo>
                    <a:pt x="95" y="1462"/>
                    <a:pt x="53" y="1472"/>
                    <a:pt x="53" y="1483"/>
                  </a:cubicBezTo>
                  <a:cubicBezTo>
                    <a:pt x="0" y="1682"/>
                    <a:pt x="42" y="1882"/>
                    <a:pt x="116" y="2050"/>
                  </a:cubicBezTo>
                  <a:cubicBezTo>
                    <a:pt x="261" y="2342"/>
                    <a:pt x="488" y="2490"/>
                    <a:pt x="820" y="2490"/>
                  </a:cubicBezTo>
                  <a:cubicBezTo>
                    <a:pt x="919" y="2490"/>
                    <a:pt x="1027" y="2476"/>
                    <a:pt x="1146" y="2450"/>
                  </a:cubicBezTo>
                  <a:cubicBezTo>
                    <a:pt x="1272" y="2523"/>
                    <a:pt x="1409" y="2618"/>
                    <a:pt x="1535" y="2712"/>
                  </a:cubicBezTo>
                  <a:cubicBezTo>
                    <a:pt x="1535" y="2765"/>
                    <a:pt x="1535" y="2818"/>
                    <a:pt x="1524" y="2870"/>
                  </a:cubicBezTo>
                  <a:cubicBezTo>
                    <a:pt x="1472" y="3091"/>
                    <a:pt x="1556" y="3249"/>
                    <a:pt x="1724" y="3396"/>
                  </a:cubicBezTo>
                  <a:cubicBezTo>
                    <a:pt x="1745" y="3417"/>
                    <a:pt x="1777" y="3448"/>
                    <a:pt x="1819" y="3469"/>
                  </a:cubicBezTo>
                  <a:cubicBezTo>
                    <a:pt x="1787" y="3606"/>
                    <a:pt x="1724" y="3732"/>
                    <a:pt x="1724" y="3869"/>
                  </a:cubicBezTo>
                  <a:cubicBezTo>
                    <a:pt x="1724" y="3995"/>
                    <a:pt x="1787" y="4131"/>
                    <a:pt x="1829" y="4268"/>
                  </a:cubicBezTo>
                  <a:lnTo>
                    <a:pt x="1955" y="4363"/>
                  </a:lnTo>
                  <a:cubicBezTo>
                    <a:pt x="1997" y="4363"/>
                    <a:pt x="2018" y="4363"/>
                    <a:pt x="2039" y="4373"/>
                  </a:cubicBezTo>
                  <a:cubicBezTo>
                    <a:pt x="2222" y="4436"/>
                    <a:pt x="2400" y="4467"/>
                    <a:pt x="2571" y="4467"/>
                  </a:cubicBezTo>
                  <a:cubicBezTo>
                    <a:pt x="2942" y="4467"/>
                    <a:pt x="3286" y="4324"/>
                    <a:pt x="3595" y="4058"/>
                  </a:cubicBezTo>
                  <a:cubicBezTo>
                    <a:pt x="3742" y="3953"/>
                    <a:pt x="3868" y="3795"/>
                    <a:pt x="3931" y="3616"/>
                  </a:cubicBezTo>
                  <a:lnTo>
                    <a:pt x="3931" y="3616"/>
                  </a:lnTo>
                  <a:cubicBezTo>
                    <a:pt x="3879" y="3637"/>
                    <a:pt x="3763" y="3722"/>
                    <a:pt x="3521" y="3953"/>
                  </a:cubicBezTo>
                  <a:cubicBezTo>
                    <a:pt x="3242" y="4216"/>
                    <a:pt x="2917" y="4338"/>
                    <a:pt x="2557" y="4338"/>
                  </a:cubicBezTo>
                  <a:cubicBezTo>
                    <a:pt x="2457" y="4338"/>
                    <a:pt x="2354" y="4328"/>
                    <a:pt x="2250" y="4310"/>
                  </a:cubicBezTo>
                  <a:cubicBezTo>
                    <a:pt x="2134" y="4300"/>
                    <a:pt x="2018" y="4237"/>
                    <a:pt x="1945" y="4142"/>
                  </a:cubicBezTo>
                  <a:cubicBezTo>
                    <a:pt x="1787" y="3942"/>
                    <a:pt x="1819" y="3753"/>
                    <a:pt x="2008" y="3532"/>
                  </a:cubicBezTo>
                  <a:cubicBezTo>
                    <a:pt x="2147" y="3558"/>
                    <a:pt x="2280" y="3571"/>
                    <a:pt x="2409" y="3571"/>
                  </a:cubicBezTo>
                  <a:cubicBezTo>
                    <a:pt x="2699" y="3571"/>
                    <a:pt x="2968" y="3506"/>
                    <a:pt x="3238" y="3375"/>
                  </a:cubicBezTo>
                  <a:cubicBezTo>
                    <a:pt x="3311" y="3343"/>
                    <a:pt x="3532" y="3196"/>
                    <a:pt x="3711" y="2944"/>
                  </a:cubicBezTo>
                  <a:lnTo>
                    <a:pt x="3711" y="2944"/>
                  </a:lnTo>
                  <a:cubicBezTo>
                    <a:pt x="3511" y="3101"/>
                    <a:pt x="3311" y="3196"/>
                    <a:pt x="3311" y="3196"/>
                  </a:cubicBezTo>
                  <a:cubicBezTo>
                    <a:pt x="3028" y="3363"/>
                    <a:pt x="2731" y="3444"/>
                    <a:pt x="2405" y="3444"/>
                  </a:cubicBezTo>
                  <a:cubicBezTo>
                    <a:pt x="2320" y="3444"/>
                    <a:pt x="2233" y="3438"/>
                    <a:pt x="2144" y="3427"/>
                  </a:cubicBezTo>
                  <a:cubicBezTo>
                    <a:pt x="2039" y="3417"/>
                    <a:pt x="1934" y="3375"/>
                    <a:pt x="1840" y="3322"/>
                  </a:cubicBezTo>
                  <a:cubicBezTo>
                    <a:pt x="1692" y="3249"/>
                    <a:pt x="1608" y="3112"/>
                    <a:pt x="1640" y="2933"/>
                  </a:cubicBezTo>
                  <a:cubicBezTo>
                    <a:pt x="1661" y="2881"/>
                    <a:pt x="1671" y="2818"/>
                    <a:pt x="1682" y="2744"/>
                  </a:cubicBezTo>
                  <a:cubicBezTo>
                    <a:pt x="1742" y="2747"/>
                    <a:pt x="1801" y="2748"/>
                    <a:pt x="1860" y="2748"/>
                  </a:cubicBezTo>
                  <a:cubicBezTo>
                    <a:pt x="2498" y="2748"/>
                    <a:pt x="3044" y="2583"/>
                    <a:pt x="3458" y="2082"/>
                  </a:cubicBezTo>
                  <a:lnTo>
                    <a:pt x="3469" y="2050"/>
                  </a:lnTo>
                  <a:lnTo>
                    <a:pt x="3469" y="2050"/>
                  </a:lnTo>
                  <a:cubicBezTo>
                    <a:pt x="3259" y="2208"/>
                    <a:pt x="3006" y="2345"/>
                    <a:pt x="2817" y="2418"/>
                  </a:cubicBezTo>
                  <a:cubicBezTo>
                    <a:pt x="2712" y="2471"/>
                    <a:pt x="2586" y="2513"/>
                    <a:pt x="2481" y="2555"/>
                  </a:cubicBezTo>
                  <a:cubicBezTo>
                    <a:pt x="2470" y="2555"/>
                    <a:pt x="2460" y="2565"/>
                    <a:pt x="2460" y="2565"/>
                  </a:cubicBezTo>
                  <a:cubicBezTo>
                    <a:pt x="2288" y="2604"/>
                    <a:pt x="2123" y="2626"/>
                    <a:pt x="1954" y="2626"/>
                  </a:cubicBezTo>
                  <a:cubicBezTo>
                    <a:pt x="1895" y="2626"/>
                    <a:pt x="1836" y="2623"/>
                    <a:pt x="1777" y="2618"/>
                  </a:cubicBezTo>
                  <a:cubicBezTo>
                    <a:pt x="1587" y="2586"/>
                    <a:pt x="1419" y="2534"/>
                    <a:pt x="1272" y="2376"/>
                  </a:cubicBezTo>
                  <a:cubicBezTo>
                    <a:pt x="1346" y="2271"/>
                    <a:pt x="1398" y="2166"/>
                    <a:pt x="1461" y="2061"/>
                  </a:cubicBezTo>
                  <a:cubicBezTo>
                    <a:pt x="1608" y="1998"/>
                    <a:pt x="1745" y="1945"/>
                    <a:pt x="1892" y="1893"/>
                  </a:cubicBezTo>
                  <a:cubicBezTo>
                    <a:pt x="2165" y="1787"/>
                    <a:pt x="2407" y="1640"/>
                    <a:pt x="2596" y="1441"/>
                  </a:cubicBezTo>
                  <a:cubicBezTo>
                    <a:pt x="2628" y="1420"/>
                    <a:pt x="2649" y="1378"/>
                    <a:pt x="2680" y="1357"/>
                  </a:cubicBezTo>
                  <a:cubicBezTo>
                    <a:pt x="2744" y="1272"/>
                    <a:pt x="2807" y="1167"/>
                    <a:pt x="2859" y="1062"/>
                  </a:cubicBezTo>
                  <a:cubicBezTo>
                    <a:pt x="2912" y="936"/>
                    <a:pt x="2943" y="789"/>
                    <a:pt x="2964" y="673"/>
                  </a:cubicBezTo>
                  <a:lnTo>
                    <a:pt x="2964" y="673"/>
                  </a:lnTo>
                  <a:cubicBezTo>
                    <a:pt x="2943" y="747"/>
                    <a:pt x="2723" y="1272"/>
                    <a:pt x="2376" y="1472"/>
                  </a:cubicBezTo>
                  <a:lnTo>
                    <a:pt x="2260" y="1556"/>
                  </a:lnTo>
                  <a:cubicBezTo>
                    <a:pt x="2039" y="1693"/>
                    <a:pt x="1787" y="1787"/>
                    <a:pt x="1535" y="1882"/>
                  </a:cubicBezTo>
                  <a:cubicBezTo>
                    <a:pt x="1472" y="1693"/>
                    <a:pt x="1440" y="1525"/>
                    <a:pt x="1367" y="1378"/>
                  </a:cubicBezTo>
                  <a:cubicBezTo>
                    <a:pt x="1283" y="1241"/>
                    <a:pt x="1167" y="1115"/>
                    <a:pt x="1062" y="978"/>
                  </a:cubicBezTo>
                  <a:cubicBezTo>
                    <a:pt x="1304" y="789"/>
                    <a:pt x="1535" y="600"/>
                    <a:pt x="1756" y="421"/>
                  </a:cubicBezTo>
                  <a:cubicBezTo>
                    <a:pt x="1850" y="347"/>
                    <a:pt x="1945" y="253"/>
                    <a:pt x="2039" y="158"/>
                  </a:cubicBezTo>
                  <a:cubicBezTo>
                    <a:pt x="2060" y="137"/>
                    <a:pt x="2060" y="85"/>
                    <a:pt x="2092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624575" y="868250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4" y="1"/>
                  </a:moveTo>
                  <a:lnTo>
                    <a:pt x="36" y="28"/>
                  </a:lnTo>
                  <a:lnTo>
                    <a:pt x="36" y="28"/>
                  </a:lnTo>
                  <a:cubicBezTo>
                    <a:pt x="48" y="19"/>
                    <a:pt x="59" y="11"/>
                    <a:pt x="64" y="1"/>
                  </a:cubicBezTo>
                  <a:close/>
                  <a:moveTo>
                    <a:pt x="36" y="28"/>
                  </a:moveTo>
                  <a:cubicBezTo>
                    <a:pt x="25" y="37"/>
                    <a:pt x="11" y="48"/>
                    <a:pt x="1" y="64"/>
                  </a:cubicBezTo>
                  <a:lnTo>
                    <a:pt x="36" y="2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562575" y="758950"/>
              <a:ext cx="73325" cy="121275"/>
            </a:xfrm>
            <a:custGeom>
              <a:avLst/>
              <a:gdLst/>
              <a:ahLst/>
              <a:cxnLst/>
              <a:rect l="l" t="t" r="r" b="b"/>
              <a:pathLst>
                <a:path w="2933" h="4851" extrusionOk="0">
                  <a:moveTo>
                    <a:pt x="1844" y="1482"/>
                  </a:moveTo>
                  <a:lnTo>
                    <a:pt x="1844" y="1482"/>
                  </a:lnTo>
                  <a:cubicBezTo>
                    <a:pt x="1830" y="1503"/>
                    <a:pt x="1823" y="1525"/>
                    <a:pt x="1820" y="1541"/>
                  </a:cubicBezTo>
                  <a:lnTo>
                    <a:pt x="1820" y="1541"/>
                  </a:lnTo>
                  <a:cubicBezTo>
                    <a:pt x="1829" y="1522"/>
                    <a:pt x="1837" y="1502"/>
                    <a:pt x="1844" y="1482"/>
                  </a:cubicBezTo>
                  <a:close/>
                  <a:moveTo>
                    <a:pt x="1672" y="1545"/>
                  </a:moveTo>
                  <a:cubicBezTo>
                    <a:pt x="1651" y="1598"/>
                    <a:pt x="1619" y="1640"/>
                    <a:pt x="1587" y="1671"/>
                  </a:cubicBezTo>
                  <a:cubicBezTo>
                    <a:pt x="1608" y="1640"/>
                    <a:pt x="1651" y="1587"/>
                    <a:pt x="1672" y="1545"/>
                  </a:cubicBezTo>
                  <a:close/>
                  <a:moveTo>
                    <a:pt x="2502" y="3511"/>
                  </a:moveTo>
                  <a:cubicBezTo>
                    <a:pt x="2460" y="3553"/>
                    <a:pt x="2428" y="3584"/>
                    <a:pt x="2376" y="3616"/>
                  </a:cubicBezTo>
                  <a:cubicBezTo>
                    <a:pt x="2407" y="3595"/>
                    <a:pt x="2460" y="3553"/>
                    <a:pt x="2502" y="3511"/>
                  </a:cubicBezTo>
                  <a:close/>
                  <a:moveTo>
                    <a:pt x="2439" y="3721"/>
                  </a:moveTo>
                  <a:cubicBezTo>
                    <a:pt x="2428" y="3753"/>
                    <a:pt x="2407" y="3763"/>
                    <a:pt x="2386" y="3763"/>
                  </a:cubicBezTo>
                  <a:cubicBezTo>
                    <a:pt x="2397" y="3753"/>
                    <a:pt x="2428" y="3742"/>
                    <a:pt x="2439" y="3721"/>
                  </a:cubicBezTo>
                  <a:close/>
                  <a:moveTo>
                    <a:pt x="778" y="0"/>
                  </a:moveTo>
                  <a:cubicBezTo>
                    <a:pt x="705" y="0"/>
                    <a:pt x="620" y="0"/>
                    <a:pt x="578" y="105"/>
                  </a:cubicBezTo>
                  <a:cubicBezTo>
                    <a:pt x="599" y="315"/>
                    <a:pt x="726" y="505"/>
                    <a:pt x="715" y="757"/>
                  </a:cubicBezTo>
                  <a:cubicBezTo>
                    <a:pt x="906" y="588"/>
                    <a:pt x="892" y="563"/>
                    <a:pt x="866" y="563"/>
                  </a:cubicBezTo>
                  <a:cubicBezTo>
                    <a:pt x="861" y="563"/>
                    <a:pt x="855" y="564"/>
                    <a:pt x="850" y="565"/>
                  </a:cubicBezTo>
                  <a:lnTo>
                    <a:pt x="850" y="565"/>
                  </a:lnTo>
                  <a:cubicBezTo>
                    <a:pt x="917" y="545"/>
                    <a:pt x="950" y="525"/>
                    <a:pt x="1030" y="505"/>
                  </a:cubicBezTo>
                  <a:lnTo>
                    <a:pt x="1030" y="505"/>
                  </a:lnTo>
                  <a:cubicBezTo>
                    <a:pt x="999" y="568"/>
                    <a:pt x="999" y="620"/>
                    <a:pt x="978" y="662"/>
                  </a:cubicBezTo>
                  <a:cubicBezTo>
                    <a:pt x="883" y="757"/>
                    <a:pt x="810" y="841"/>
                    <a:pt x="705" y="925"/>
                  </a:cubicBezTo>
                  <a:cubicBezTo>
                    <a:pt x="473" y="1104"/>
                    <a:pt x="242" y="1293"/>
                    <a:pt x="0" y="1472"/>
                  </a:cubicBezTo>
                  <a:cubicBezTo>
                    <a:pt x="105" y="1619"/>
                    <a:pt x="242" y="1734"/>
                    <a:pt x="305" y="1882"/>
                  </a:cubicBezTo>
                  <a:cubicBezTo>
                    <a:pt x="389" y="2029"/>
                    <a:pt x="410" y="2197"/>
                    <a:pt x="473" y="2386"/>
                  </a:cubicBezTo>
                  <a:cubicBezTo>
                    <a:pt x="726" y="2291"/>
                    <a:pt x="978" y="2197"/>
                    <a:pt x="1199" y="2050"/>
                  </a:cubicBezTo>
                  <a:lnTo>
                    <a:pt x="1314" y="1976"/>
                  </a:lnTo>
                  <a:cubicBezTo>
                    <a:pt x="1661" y="1766"/>
                    <a:pt x="1882" y="1251"/>
                    <a:pt x="1913" y="1177"/>
                  </a:cubicBezTo>
                  <a:lnTo>
                    <a:pt x="1913" y="1177"/>
                  </a:lnTo>
                  <a:cubicBezTo>
                    <a:pt x="1897" y="1268"/>
                    <a:pt x="1880" y="1378"/>
                    <a:pt x="1844" y="1482"/>
                  </a:cubicBezTo>
                  <a:lnTo>
                    <a:pt x="1844" y="1482"/>
                  </a:lnTo>
                  <a:cubicBezTo>
                    <a:pt x="1848" y="1475"/>
                    <a:pt x="1854" y="1468"/>
                    <a:pt x="1861" y="1461"/>
                  </a:cubicBezTo>
                  <a:lnTo>
                    <a:pt x="1861" y="1461"/>
                  </a:lnTo>
                  <a:cubicBezTo>
                    <a:pt x="1850" y="1503"/>
                    <a:pt x="1829" y="1535"/>
                    <a:pt x="1819" y="1556"/>
                  </a:cubicBezTo>
                  <a:cubicBezTo>
                    <a:pt x="1819" y="1552"/>
                    <a:pt x="1819" y="1547"/>
                    <a:pt x="1820" y="1541"/>
                  </a:cubicBezTo>
                  <a:lnTo>
                    <a:pt x="1820" y="1541"/>
                  </a:lnTo>
                  <a:cubicBezTo>
                    <a:pt x="1816" y="1550"/>
                    <a:pt x="1812" y="1558"/>
                    <a:pt x="1808" y="1566"/>
                  </a:cubicBezTo>
                  <a:cubicBezTo>
                    <a:pt x="1598" y="1976"/>
                    <a:pt x="1251" y="2228"/>
                    <a:pt x="831" y="2397"/>
                  </a:cubicBezTo>
                  <a:cubicBezTo>
                    <a:pt x="684" y="2460"/>
                    <a:pt x="547" y="2512"/>
                    <a:pt x="400" y="2565"/>
                  </a:cubicBezTo>
                  <a:cubicBezTo>
                    <a:pt x="347" y="2670"/>
                    <a:pt x="284" y="2765"/>
                    <a:pt x="211" y="2880"/>
                  </a:cubicBezTo>
                  <a:cubicBezTo>
                    <a:pt x="347" y="3038"/>
                    <a:pt x="515" y="3111"/>
                    <a:pt x="715" y="3122"/>
                  </a:cubicBezTo>
                  <a:cubicBezTo>
                    <a:pt x="784" y="3130"/>
                    <a:pt x="852" y="3134"/>
                    <a:pt x="920" y="3134"/>
                  </a:cubicBezTo>
                  <a:cubicBezTo>
                    <a:pt x="1215" y="3134"/>
                    <a:pt x="1499" y="3061"/>
                    <a:pt x="1756" y="2933"/>
                  </a:cubicBezTo>
                  <a:cubicBezTo>
                    <a:pt x="1945" y="2849"/>
                    <a:pt x="2197" y="2722"/>
                    <a:pt x="2407" y="2565"/>
                  </a:cubicBezTo>
                  <a:lnTo>
                    <a:pt x="2407" y="2565"/>
                  </a:lnTo>
                  <a:lnTo>
                    <a:pt x="2397" y="2596"/>
                  </a:lnTo>
                  <a:cubicBezTo>
                    <a:pt x="1990" y="3088"/>
                    <a:pt x="1465" y="3265"/>
                    <a:pt x="835" y="3265"/>
                  </a:cubicBezTo>
                  <a:cubicBezTo>
                    <a:pt x="765" y="3265"/>
                    <a:pt x="693" y="3263"/>
                    <a:pt x="620" y="3259"/>
                  </a:cubicBezTo>
                  <a:cubicBezTo>
                    <a:pt x="610" y="3343"/>
                    <a:pt x="599" y="3395"/>
                    <a:pt x="578" y="3448"/>
                  </a:cubicBezTo>
                  <a:cubicBezTo>
                    <a:pt x="547" y="3637"/>
                    <a:pt x="631" y="3763"/>
                    <a:pt x="778" y="3847"/>
                  </a:cubicBezTo>
                  <a:cubicBezTo>
                    <a:pt x="873" y="3900"/>
                    <a:pt x="978" y="3931"/>
                    <a:pt x="1083" y="3952"/>
                  </a:cubicBezTo>
                  <a:cubicBezTo>
                    <a:pt x="1164" y="3962"/>
                    <a:pt x="1245" y="3967"/>
                    <a:pt x="1324" y="3967"/>
                  </a:cubicBezTo>
                  <a:cubicBezTo>
                    <a:pt x="1653" y="3967"/>
                    <a:pt x="1962" y="3880"/>
                    <a:pt x="2250" y="3711"/>
                  </a:cubicBezTo>
                  <a:cubicBezTo>
                    <a:pt x="2250" y="3711"/>
                    <a:pt x="2449" y="3616"/>
                    <a:pt x="2649" y="3458"/>
                  </a:cubicBezTo>
                  <a:lnTo>
                    <a:pt x="2649" y="3458"/>
                  </a:lnTo>
                  <a:cubicBezTo>
                    <a:pt x="2512" y="3651"/>
                    <a:pt x="2351" y="3783"/>
                    <a:pt x="2250" y="3853"/>
                  </a:cubicBezTo>
                  <a:lnTo>
                    <a:pt x="2250" y="3853"/>
                  </a:lnTo>
                  <a:cubicBezTo>
                    <a:pt x="2218" y="3862"/>
                    <a:pt x="2192" y="3874"/>
                    <a:pt x="2166" y="3900"/>
                  </a:cubicBezTo>
                  <a:cubicBezTo>
                    <a:pt x="2186" y="3886"/>
                    <a:pt x="2206" y="3877"/>
                    <a:pt x="2230" y="3866"/>
                  </a:cubicBezTo>
                  <a:lnTo>
                    <a:pt x="2230" y="3866"/>
                  </a:lnTo>
                  <a:cubicBezTo>
                    <a:pt x="2208" y="3881"/>
                    <a:pt x="2189" y="3892"/>
                    <a:pt x="2176" y="3900"/>
                  </a:cubicBezTo>
                  <a:cubicBezTo>
                    <a:pt x="1908" y="4023"/>
                    <a:pt x="1636" y="4086"/>
                    <a:pt x="1347" y="4086"/>
                  </a:cubicBezTo>
                  <a:cubicBezTo>
                    <a:pt x="1217" y="4086"/>
                    <a:pt x="1084" y="4073"/>
                    <a:pt x="946" y="4047"/>
                  </a:cubicBezTo>
                  <a:cubicBezTo>
                    <a:pt x="757" y="4257"/>
                    <a:pt x="736" y="4457"/>
                    <a:pt x="883" y="4657"/>
                  </a:cubicBezTo>
                  <a:cubicBezTo>
                    <a:pt x="967" y="4751"/>
                    <a:pt x="1072" y="4814"/>
                    <a:pt x="1188" y="4825"/>
                  </a:cubicBezTo>
                  <a:cubicBezTo>
                    <a:pt x="1288" y="4842"/>
                    <a:pt x="1386" y="4850"/>
                    <a:pt x="1480" y="4850"/>
                  </a:cubicBezTo>
                  <a:cubicBezTo>
                    <a:pt x="1850" y="4850"/>
                    <a:pt x="2175" y="4721"/>
                    <a:pt x="2460" y="4478"/>
                  </a:cubicBezTo>
                  <a:cubicBezTo>
                    <a:pt x="2500" y="4438"/>
                    <a:pt x="2548" y="4399"/>
                    <a:pt x="2589" y="4350"/>
                  </a:cubicBezTo>
                  <a:lnTo>
                    <a:pt x="2589" y="4350"/>
                  </a:lnTo>
                  <a:cubicBezTo>
                    <a:pt x="2742" y="4208"/>
                    <a:pt x="2830" y="4141"/>
                    <a:pt x="2870" y="4131"/>
                  </a:cubicBezTo>
                  <a:cubicBezTo>
                    <a:pt x="2933" y="3963"/>
                    <a:pt x="2922" y="3805"/>
                    <a:pt x="2828" y="3658"/>
                  </a:cubicBezTo>
                  <a:cubicBezTo>
                    <a:pt x="2775" y="3595"/>
                    <a:pt x="2754" y="3553"/>
                    <a:pt x="2712" y="3500"/>
                  </a:cubicBezTo>
                  <a:cubicBezTo>
                    <a:pt x="2880" y="3301"/>
                    <a:pt x="2933" y="3090"/>
                    <a:pt x="2901" y="2859"/>
                  </a:cubicBezTo>
                  <a:cubicBezTo>
                    <a:pt x="2859" y="2617"/>
                    <a:pt x="2660" y="2544"/>
                    <a:pt x="2491" y="2418"/>
                  </a:cubicBezTo>
                  <a:cubicBezTo>
                    <a:pt x="2512" y="2355"/>
                    <a:pt x="2523" y="2302"/>
                    <a:pt x="2554" y="2239"/>
                  </a:cubicBezTo>
                  <a:cubicBezTo>
                    <a:pt x="2660" y="1966"/>
                    <a:pt x="2597" y="1713"/>
                    <a:pt x="2407" y="1503"/>
                  </a:cubicBezTo>
                  <a:cubicBezTo>
                    <a:pt x="2334" y="1409"/>
                    <a:pt x="2229" y="1335"/>
                    <a:pt x="2124" y="1251"/>
                  </a:cubicBezTo>
                  <a:cubicBezTo>
                    <a:pt x="2050" y="1198"/>
                    <a:pt x="1987" y="1177"/>
                    <a:pt x="1913" y="1135"/>
                  </a:cubicBezTo>
                  <a:cubicBezTo>
                    <a:pt x="1892" y="1072"/>
                    <a:pt x="1892" y="1020"/>
                    <a:pt x="1882" y="946"/>
                  </a:cubicBezTo>
                  <a:cubicBezTo>
                    <a:pt x="1777" y="442"/>
                    <a:pt x="1293" y="21"/>
                    <a:pt x="778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06325" y="789425"/>
              <a:ext cx="78350" cy="108100"/>
            </a:xfrm>
            <a:custGeom>
              <a:avLst/>
              <a:gdLst/>
              <a:ahLst/>
              <a:cxnLst/>
              <a:rect l="l" t="t" r="r" b="b"/>
              <a:pathLst>
                <a:path w="3134" h="4324" extrusionOk="0">
                  <a:moveTo>
                    <a:pt x="1399" y="0"/>
                  </a:moveTo>
                  <a:cubicBezTo>
                    <a:pt x="1168" y="0"/>
                    <a:pt x="926" y="53"/>
                    <a:pt x="716" y="190"/>
                  </a:cubicBezTo>
                  <a:cubicBezTo>
                    <a:pt x="421" y="400"/>
                    <a:pt x="180" y="673"/>
                    <a:pt x="53" y="1030"/>
                  </a:cubicBezTo>
                  <a:cubicBezTo>
                    <a:pt x="11" y="1157"/>
                    <a:pt x="1" y="1251"/>
                    <a:pt x="53" y="1377"/>
                  </a:cubicBezTo>
                  <a:cubicBezTo>
                    <a:pt x="127" y="1546"/>
                    <a:pt x="190" y="1714"/>
                    <a:pt x="274" y="1892"/>
                  </a:cubicBezTo>
                  <a:cubicBezTo>
                    <a:pt x="611" y="2607"/>
                    <a:pt x="957" y="3322"/>
                    <a:pt x="1178" y="4100"/>
                  </a:cubicBezTo>
                  <a:cubicBezTo>
                    <a:pt x="1220" y="4215"/>
                    <a:pt x="1283" y="4278"/>
                    <a:pt x="1399" y="4289"/>
                  </a:cubicBezTo>
                  <a:cubicBezTo>
                    <a:pt x="1562" y="4306"/>
                    <a:pt x="1725" y="4323"/>
                    <a:pt x="1888" y="4323"/>
                  </a:cubicBezTo>
                  <a:cubicBezTo>
                    <a:pt x="1925" y="4323"/>
                    <a:pt x="1961" y="4322"/>
                    <a:pt x="1998" y="4320"/>
                  </a:cubicBezTo>
                  <a:cubicBezTo>
                    <a:pt x="2387" y="4289"/>
                    <a:pt x="2734" y="4131"/>
                    <a:pt x="2997" y="3816"/>
                  </a:cubicBezTo>
                  <a:cubicBezTo>
                    <a:pt x="3049" y="3763"/>
                    <a:pt x="3102" y="3711"/>
                    <a:pt x="3133" y="3658"/>
                  </a:cubicBezTo>
                  <a:lnTo>
                    <a:pt x="3007" y="3553"/>
                  </a:lnTo>
                  <a:cubicBezTo>
                    <a:pt x="2965" y="3416"/>
                    <a:pt x="2902" y="3280"/>
                    <a:pt x="2902" y="3154"/>
                  </a:cubicBezTo>
                  <a:cubicBezTo>
                    <a:pt x="2902" y="3017"/>
                    <a:pt x="2955" y="2891"/>
                    <a:pt x="2997" y="2754"/>
                  </a:cubicBezTo>
                  <a:cubicBezTo>
                    <a:pt x="2955" y="2733"/>
                    <a:pt x="2923" y="2702"/>
                    <a:pt x="2902" y="2681"/>
                  </a:cubicBezTo>
                  <a:cubicBezTo>
                    <a:pt x="2734" y="2544"/>
                    <a:pt x="2650" y="2376"/>
                    <a:pt x="2702" y="2155"/>
                  </a:cubicBezTo>
                  <a:cubicBezTo>
                    <a:pt x="2713" y="2103"/>
                    <a:pt x="2713" y="2029"/>
                    <a:pt x="2713" y="1997"/>
                  </a:cubicBezTo>
                  <a:cubicBezTo>
                    <a:pt x="2576" y="1903"/>
                    <a:pt x="2439" y="1808"/>
                    <a:pt x="2324" y="1735"/>
                  </a:cubicBezTo>
                  <a:cubicBezTo>
                    <a:pt x="2199" y="1763"/>
                    <a:pt x="2084" y="1777"/>
                    <a:pt x="1981" y="1777"/>
                  </a:cubicBezTo>
                  <a:cubicBezTo>
                    <a:pt x="1658" y="1777"/>
                    <a:pt x="1437" y="1638"/>
                    <a:pt x="1294" y="1335"/>
                  </a:cubicBezTo>
                  <a:cubicBezTo>
                    <a:pt x="1210" y="1157"/>
                    <a:pt x="1178" y="967"/>
                    <a:pt x="1231" y="768"/>
                  </a:cubicBezTo>
                  <a:cubicBezTo>
                    <a:pt x="1231" y="757"/>
                    <a:pt x="1273" y="747"/>
                    <a:pt x="1294" y="715"/>
                  </a:cubicBezTo>
                  <a:cubicBezTo>
                    <a:pt x="1346" y="841"/>
                    <a:pt x="1336" y="957"/>
                    <a:pt x="1346" y="1072"/>
                  </a:cubicBezTo>
                  <a:cubicBezTo>
                    <a:pt x="1388" y="1325"/>
                    <a:pt x="1525" y="1503"/>
                    <a:pt x="1756" y="1609"/>
                  </a:cubicBezTo>
                  <a:cubicBezTo>
                    <a:pt x="1836" y="1643"/>
                    <a:pt x="1917" y="1659"/>
                    <a:pt x="1995" y="1659"/>
                  </a:cubicBezTo>
                  <a:cubicBezTo>
                    <a:pt x="2279" y="1659"/>
                    <a:pt x="2528" y="1449"/>
                    <a:pt x="2545" y="1136"/>
                  </a:cubicBezTo>
                  <a:cubicBezTo>
                    <a:pt x="2555" y="1009"/>
                    <a:pt x="2534" y="873"/>
                    <a:pt x="2471" y="768"/>
                  </a:cubicBezTo>
                  <a:cubicBezTo>
                    <a:pt x="2387" y="631"/>
                    <a:pt x="2282" y="494"/>
                    <a:pt x="2156" y="389"/>
                  </a:cubicBezTo>
                  <a:cubicBezTo>
                    <a:pt x="2156" y="389"/>
                    <a:pt x="1966" y="179"/>
                    <a:pt x="1399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2963700" y="383225"/>
              <a:ext cx="528725" cy="472450"/>
            </a:xfrm>
            <a:custGeom>
              <a:avLst/>
              <a:gdLst/>
              <a:ahLst/>
              <a:cxnLst/>
              <a:rect l="l" t="t" r="r" b="b"/>
              <a:pathLst>
                <a:path w="21149" h="18898" extrusionOk="0">
                  <a:moveTo>
                    <a:pt x="8349" y="0"/>
                  </a:moveTo>
                  <a:cubicBezTo>
                    <a:pt x="8292" y="0"/>
                    <a:pt x="8243" y="31"/>
                    <a:pt x="8199" y="82"/>
                  </a:cubicBezTo>
                  <a:lnTo>
                    <a:pt x="7957" y="356"/>
                  </a:lnTo>
                  <a:cubicBezTo>
                    <a:pt x="7495" y="965"/>
                    <a:pt x="7043" y="1585"/>
                    <a:pt x="6570" y="2184"/>
                  </a:cubicBezTo>
                  <a:cubicBezTo>
                    <a:pt x="5855" y="3109"/>
                    <a:pt x="5182" y="4034"/>
                    <a:pt x="4489" y="4970"/>
                  </a:cubicBezTo>
                  <a:cubicBezTo>
                    <a:pt x="3784" y="5926"/>
                    <a:pt x="3101" y="6904"/>
                    <a:pt x="2386" y="7860"/>
                  </a:cubicBezTo>
                  <a:cubicBezTo>
                    <a:pt x="1745" y="8733"/>
                    <a:pt x="1115" y="9605"/>
                    <a:pt x="494" y="10499"/>
                  </a:cubicBezTo>
                  <a:cubicBezTo>
                    <a:pt x="379" y="10677"/>
                    <a:pt x="263" y="10846"/>
                    <a:pt x="158" y="11014"/>
                  </a:cubicBezTo>
                  <a:cubicBezTo>
                    <a:pt x="0" y="11266"/>
                    <a:pt x="32" y="11434"/>
                    <a:pt x="284" y="11581"/>
                  </a:cubicBezTo>
                  <a:cubicBezTo>
                    <a:pt x="610" y="11792"/>
                    <a:pt x="957" y="12002"/>
                    <a:pt x="1283" y="12212"/>
                  </a:cubicBezTo>
                  <a:cubicBezTo>
                    <a:pt x="2365" y="12885"/>
                    <a:pt x="3385" y="13631"/>
                    <a:pt x="4447" y="14325"/>
                  </a:cubicBezTo>
                  <a:cubicBezTo>
                    <a:pt x="6517" y="15681"/>
                    <a:pt x="8588" y="16995"/>
                    <a:pt x="10743" y="18193"/>
                  </a:cubicBezTo>
                  <a:cubicBezTo>
                    <a:pt x="11111" y="18403"/>
                    <a:pt x="11489" y="18582"/>
                    <a:pt x="11878" y="18782"/>
                  </a:cubicBezTo>
                  <a:cubicBezTo>
                    <a:pt x="11962" y="18834"/>
                    <a:pt x="12067" y="18855"/>
                    <a:pt x="12162" y="18897"/>
                  </a:cubicBezTo>
                  <a:cubicBezTo>
                    <a:pt x="12256" y="18897"/>
                    <a:pt x="12309" y="18855"/>
                    <a:pt x="12362" y="18834"/>
                  </a:cubicBezTo>
                  <a:cubicBezTo>
                    <a:pt x="12561" y="18687"/>
                    <a:pt x="12719" y="18519"/>
                    <a:pt x="12877" y="18330"/>
                  </a:cubicBezTo>
                  <a:cubicBezTo>
                    <a:pt x="13192" y="17951"/>
                    <a:pt x="13476" y="17562"/>
                    <a:pt x="13770" y="17163"/>
                  </a:cubicBezTo>
                  <a:cubicBezTo>
                    <a:pt x="14138" y="16669"/>
                    <a:pt x="14506" y="16154"/>
                    <a:pt x="14926" y="15691"/>
                  </a:cubicBezTo>
                  <a:cubicBezTo>
                    <a:pt x="15000" y="15597"/>
                    <a:pt x="15084" y="15513"/>
                    <a:pt x="15147" y="15407"/>
                  </a:cubicBezTo>
                  <a:cubicBezTo>
                    <a:pt x="15935" y="14314"/>
                    <a:pt x="16713" y="13221"/>
                    <a:pt x="17501" y="12117"/>
                  </a:cubicBezTo>
                  <a:cubicBezTo>
                    <a:pt x="18532" y="10656"/>
                    <a:pt x="19562" y="9216"/>
                    <a:pt x="20602" y="7755"/>
                  </a:cubicBezTo>
                  <a:cubicBezTo>
                    <a:pt x="20739" y="7556"/>
                    <a:pt x="20886" y="7377"/>
                    <a:pt x="21033" y="7177"/>
                  </a:cubicBezTo>
                  <a:cubicBezTo>
                    <a:pt x="21096" y="7104"/>
                    <a:pt x="21149" y="7020"/>
                    <a:pt x="21138" y="6914"/>
                  </a:cubicBezTo>
                  <a:cubicBezTo>
                    <a:pt x="21128" y="6851"/>
                    <a:pt x="21107" y="6799"/>
                    <a:pt x="21033" y="6767"/>
                  </a:cubicBezTo>
                  <a:cubicBezTo>
                    <a:pt x="20970" y="6757"/>
                    <a:pt x="20897" y="6767"/>
                    <a:pt x="20844" y="6736"/>
                  </a:cubicBezTo>
                  <a:cubicBezTo>
                    <a:pt x="20602" y="6547"/>
                    <a:pt x="20308" y="6441"/>
                    <a:pt x="20045" y="6284"/>
                  </a:cubicBezTo>
                  <a:cubicBezTo>
                    <a:pt x="19110" y="5737"/>
                    <a:pt x="18164" y="5212"/>
                    <a:pt x="17218" y="4686"/>
                  </a:cubicBezTo>
                  <a:cubicBezTo>
                    <a:pt x="16450" y="4255"/>
                    <a:pt x="15673" y="3824"/>
                    <a:pt x="14895" y="3404"/>
                  </a:cubicBezTo>
                  <a:cubicBezTo>
                    <a:pt x="14254" y="3046"/>
                    <a:pt x="13612" y="2700"/>
                    <a:pt x="12982" y="2332"/>
                  </a:cubicBezTo>
                  <a:cubicBezTo>
                    <a:pt x="12172" y="1869"/>
                    <a:pt x="11331" y="1459"/>
                    <a:pt x="10522" y="1028"/>
                  </a:cubicBezTo>
                  <a:cubicBezTo>
                    <a:pt x="9923" y="713"/>
                    <a:pt x="9345" y="387"/>
                    <a:pt x="8735" y="135"/>
                  </a:cubicBezTo>
                  <a:cubicBezTo>
                    <a:pt x="8630" y="93"/>
                    <a:pt x="8525" y="51"/>
                    <a:pt x="8430" y="19"/>
                  </a:cubicBezTo>
                  <a:cubicBezTo>
                    <a:pt x="8401" y="6"/>
                    <a:pt x="8374" y="0"/>
                    <a:pt x="8349" y="0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108750" y="478725"/>
              <a:ext cx="223400" cy="126875"/>
            </a:xfrm>
            <a:custGeom>
              <a:avLst/>
              <a:gdLst/>
              <a:ahLst/>
              <a:cxnLst/>
              <a:rect l="l" t="t" r="r" b="b"/>
              <a:pathLst>
                <a:path w="8936" h="5075" extrusionOk="0">
                  <a:moveTo>
                    <a:pt x="6200" y="0"/>
                  </a:moveTo>
                  <a:cubicBezTo>
                    <a:pt x="5742" y="0"/>
                    <a:pt x="5285" y="61"/>
                    <a:pt x="4836" y="162"/>
                  </a:cubicBezTo>
                  <a:cubicBezTo>
                    <a:pt x="3501" y="509"/>
                    <a:pt x="2313" y="1139"/>
                    <a:pt x="1230" y="1991"/>
                  </a:cubicBezTo>
                  <a:cubicBezTo>
                    <a:pt x="778" y="2359"/>
                    <a:pt x="379" y="2779"/>
                    <a:pt x="95" y="3294"/>
                  </a:cubicBezTo>
                  <a:cubicBezTo>
                    <a:pt x="11" y="3441"/>
                    <a:pt x="1" y="3546"/>
                    <a:pt x="53" y="3683"/>
                  </a:cubicBezTo>
                  <a:cubicBezTo>
                    <a:pt x="221" y="4125"/>
                    <a:pt x="474" y="4524"/>
                    <a:pt x="684" y="4944"/>
                  </a:cubicBezTo>
                  <a:cubicBezTo>
                    <a:pt x="726" y="5039"/>
                    <a:pt x="799" y="5071"/>
                    <a:pt x="894" y="5071"/>
                  </a:cubicBezTo>
                  <a:cubicBezTo>
                    <a:pt x="919" y="5073"/>
                    <a:pt x="943" y="5074"/>
                    <a:pt x="967" y="5074"/>
                  </a:cubicBezTo>
                  <a:cubicBezTo>
                    <a:pt x="1043" y="5074"/>
                    <a:pt x="1114" y="5061"/>
                    <a:pt x="1178" y="5029"/>
                  </a:cubicBezTo>
                  <a:cubicBezTo>
                    <a:pt x="1304" y="4986"/>
                    <a:pt x="1430" y="4944"/>
                    <a:pt x="1546" y="4892"/>
                  </a:cubicBezTo>
                  <a:cubicBezTo>
                    <a:pt x="2355" y="4598"/>
                    <a:pt x="3164" y="4345"/>
                    <a:pt x="4005" y="4177"/>
                  </a:cubicBezTo>
                  <a:cubicBezTo>
                    <a:pt x="4720" y="4030"/>
                    <a:pt x="5435" y="3925"/>
                    <a:pt x="6150" y="3820"/>
                  </a:cubicBezTo>
                  <a:cubicBezTo>
                    <a:pt x="6938" y="3704"/>
                    <a:pt x="7726" y="3578"/>
                    <a:pt x="8525" y="3525"/>
                  </a:cubicBezTo>
                  <a:cubicBezTo>
                    <a:pt x="8630" y="3515"/>
                    <a:pt x="8725" y="3494"/>
                    <a:pt x="8819" y="3462"/>
                  </a:cubicBezTo>
                  <a:cubicBezTo>
                    <a:pt x="8893" y="3441"/>
                    <a:pt x="8935" y="3347"/>
                    <a:pt x="8882" y="3284"/>
                  </a:cubicBezTo>
                  <a:cubicBezTo>
                    <a:pt x="8798" y="3189"/>
                    <a:pt x="8767" y="3094"/>
                    <a:pt x="8725" y="2989"/>
                  </a:cubicBezTo>
                  <a:cubicBezTo>
                    <a:pt x="8536" y="2527"/>
                    <a:pt x="8357" y="2054"/>
                    <a:pt x="8157" y="1602"/>
                  </a:cubicBezTo>
                  <a:cubicBezTo>
                    <a:pt x="7979" y="1181"/>
                    <a:pt x="7789" y="761"/>
                    <a:pt x="7579" y="351"/>
                  </a:cubicBezTo>
                  <a:cubicBezTo>
                    <a:pt x="7474" y="162"/>
                    <a:pt x="7348" y="57"/>
                    <a:pt x="7148" y="36"/>
                  </a:cubicBezTo>
                  <a:cubicBezTo>
                    <a:pt x="7054" y="15"/>
                    <a:pt x="6980" y="4"/>
                    <a:pt x="6885" y="4"/>
                  </a:cubicBezTo>
                  <a:lnTo>
                    <a:pt x="6402" y="4"/>
                  </a:lnTo>
                  <a:cubicBezTo>
                    <a:pt x="6335" y="2"/>
                    <a:pt x="6267" y="0"/>
                    <a:pt x="6200" y="0"/>
                  </a:cubicBezTo>
                  <a:close/>
                </a:path>
              </a:pathLst>
            </a:custGeom>
            <a:solidFill>
              <a:srgbClr val="FFFFFF">
                <a:alpha val="1349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2983150" y="770825"/>
              <a:ext cx="563425" cy="331825"/>
            </a:xfrm>
            <a:custGeom>
              <a:avLst/>
              <a:gdLst/>
              <a:ahLst/>
              <a:cxnLst/>
              <a:rect l="l" t="t" r="r" b="b"/>
              <a:pathLst>
                <a:path w="22537" h="13273" extrusionOk="0">
                  <a:moveTo>
                    <a:pt x="10174" y="1"/>
                  </a:moveTo>
                  <a:cubicBezTo>
                    <a:pt x="9932" y="1"/>
                    <a:pt x="9690" y="11"/>
                    <a:pt x="9450" y="30"/>
                  </a:cubicBezTo>
                  <a:cubicBezTo>
                    <a:pt x="9219" y="40"/>
                    <a:pt x="8966" y="72"/>
                    <a:pt x="8746" y="135"/>
                  </a:cubicBezTo>
                  <a:cubicBezTo>
                    <a:pt x="8283" y="282"/>
                    <a:pt x="7821" y="408"/>
                    <a:pt x="7379" y="597"/>
                  </a:cubicBezTo>
                  <a:cubicBezTo>
                    <a:pt x="6948" y="765"/>
                    <a:pt x="6538" y="976"/>
                    <a:pt x="6170" y="1270"/>
                  </a:cubicBezTo>
                  <a:cubicBezTo>
                    <a:pt x="5750" y="1596"/>
                    <a:pt x="5329" y="1932"/>
                    <a:pt x="4919" y="2279"/>
                  </a:cubicBezTo>
                  <a:cubicBezTo>
                    <a:pt x="3868" y="3151"/>
                    <a:pt x="2912" y="4118"/>
                    <a:pt x="2060" y="5191"/>
                  </a:cubicBezTo>
                  <a:cubicBezTo>
                    <a:pt x="1703" y="5643"/>
                    <a:pt x="1346" y="6074"/>
                    <a:pt x="978" y="6515"/>
                  </a:cubicBezTo>
                  <a:cubicBezTo>
                    <a:pt x="768" y="6778"/>
                    <a:pt x="547" y="7030"/>
                    <a:pt x="326" y="7293"/>
                  </a:cubicBezTo>
                  <a:cubicBezTo>
                    <a:pt x="179" y="7461"/>
                    <a:pt x="84" y="7671"/>
                    <a:pt x="95" y="7902"/>
                  </a:cubicBezTo>
                  <a:cubicBezTo>
                    <a:pt x="116" y="8386"/>
                    <a:pt x="63" y="8859"/>
                    <a:pt x="32" y="9342"/>
                  </a:cubicBezTo>
                  <a:cubicBezTo>
                    <a:pt x="0" y="10162"/>
                    <a:pt x="63" y="10961"/>
                    <a:pt x="116" y="11771"/>
                  </a:cubicBezTo>
                  <a:cubicBezTo>
                    <a:pt x="126" y="12023"/>
                    <a:pt x="158" y="12275"/>
                    <a:pt x="200" y="12527"/>
                  </a:cubicBezTo>
                  <a:cubicBezTo>
                    <a:pt x="232" y="12696"/>
                    <a:pt x="347" y="12790"/>
                    <a:pt x="505" y="12822"/>
                  </a:cubicBezTo>
                  <a:cubicBezTo>
                    <a:pt x="673" y="12864"/>
                    <a:pt x="852" y="12895"/>
                    <a:pt x="1020" y="12895"/>
                  </a:cubicBezTo>
                  <a:cubicBezTo>
                    <a:pt x="1545" y="12906"/>
                    <a:pt x="2071" y="12958"/>
                    <a:pt x="2597" y="12958"/>
                  </a:cubicBezTo>
                  <a:cubicBezTo>
                    <a:pt x="3910" y="12969"/>
                    <a:pt x="5224" y="13011"/>
                    <a:pt x="6517" y="13032"/>
                  </a:cubicBezTo>
                  <a:cubicBezTo>
                    <a:pt x="7568" y="13063"/>
                    <a:pt x="8619" y="13074"/>
                    <a:pt x="9671" y="13084"/>
                  </a:cubicBezTo>
                  <a:cubicBezTo>
                    <a:pt x="10270" y="13105"/>
                    <a:pt x="10858" y="13105"/>
                    <a:pt x="11447" y="13116"/>
                  </a:cubicBezTo>
                  <a:lnTo>
                    <a:pt x="11447" y="13126"/>
                  </a:lnTo>
                  <a:cubicBezTo>
                    <a:pt x="12246" y="13148"/>
                    <a:pt x="13055" y="13158"/>
                    <a:pt x="13843" y="13169"/>
                  </a:cubicBezTo>
                  <a:cubicBezTo>
                    <a:pt x="14905" y="13179"/>
                    <a:pt x="15967" y="13179"/>
                    <a:pt x="17018" y="13190"/>
                  </a:cubicBezTo>
                  <a:cubicBezTo>
                    <a:pt x="17775" y="13211"/>
                    <a:pt x="18510" y="13221"/>
                    <a:pt x="19257" y="13263"/>
                  </a:cubicBezTo>
                  <a:cubicBezTo>
                    <a:pt x="19397" y="13270"/>
                    <a:pt x="19538" y="13272"/>
                    <a:pt x="19678" y="13272"/>
                  </a:cubicBezTo>
                  <a:cubicBezTo>
                    <a:pt x="20228" y="13272"/>
                    <a:pt x="20772" y="13227"/>
                    <a:pt x="21317" y="13169"/>
                  </a:cubicBezTo>
                  <a:cubicBezTo>
                    <a:pt x="21401" y="13158"/>
                    <a:pt x="21464" y="13148"/>
                    <a:pt x="21538" y="13105"/>
                  </a:cubicBezTo>
                  <a:cubicBezTo>
                    <a:pt x="21664" y="13053"/>
                    <a:pt x="21695" y="12969"/>
                    <a:pt x="21664" y="12843"/>
                  </a:cubicBezTo>
                  <a:cubicBezTo>
                    <a:pt x="21580" y="12622"/>
                    <a:pt x="21485" y="12422"/>
                    <a:pt x="21380" y="12212"/>
                  </a:cubicBezTo>
                  <a:cubicBezTo>
                    <a:pt x="20854" y="11287"/>
                    <a:pt x="20266" y="10404"/>
                    <a:pt x="19667" y="9532"/>
                  </a:cubicBezTo>
                  <a:cubicBezTo>
                    <a:pt x="19362" y="9090"/>
                    <a:pt x="19067" y="8659"/>
                    <a:pt x="18773" y="8228"/>
                  </a:cubicBezTo>
                  <a:cubicBezTo>
                    <a:pt x="18721" y="8144"/>
                    <a:pt x="18742" y="8092"/>
                    <a:pt x="18826" y="8092"/>
                  </a:cubicBezTo>
                  <a:cubicBezTo>
                    <a:pt x="18983" y="8081"/>
                    <a:pt x="19152" y="8071"/>
                    <a:pt x="19309" y="8039"/>
                  </a:cubicBezTo>
                  <a:cubicBezTo>
                    <a:pt x="20329" y="7923"/>
                    <a:pt x="21275" y="7587"/>
                    <a:pt x="22168" y="7072"/>
                  </a:cubicBezTo>
                  <a:cubicBezTo>
                    <a:pt x="22431" y="6925"/>
                    <a:pt x="22536" y="6746"/>
                    <a:pt x="22526" y="6483"/>
                  </a:cubicBezTo>
                  <a:cubicBezTo>
                    <a:pt x="22463" y="5380"/>
                    <a:pt x="22305" y="4297"/>
                    <a:pt x="21853" y="3288"/>
                  </a:cubicBezTo>
                  <a:cubicBezTo>
                    <a:pt x="21485" y="2458"/>
                    <a:pt x="21044" y="1690"/>
                    <a:pt x="20350" y="1091"/>
                  </a:cubicBezTo>
                  <a:lnTo>
                    <a:pt x="20255" y="1007"/>
                  </a:lnTo>
                  <a:cubicBezTo>
                    <a:pt x="20193" y="926"/>
                    <a:pt x="20160" y="893"/>
                    <a:pt x="20115" y="893"/>
                  </a:cubicBezTo>
                  <a:cubicBezTo>
                    <a:pt x="20084" y="893"/>
                    <a:pt x="20048" y="908"/>
                    <a:pt x="19992" y="934"/>
                  </a:cubicBezTo>
                  <a:cubicBezTo>
                    <a:pt x="19940" y="965"/>
                    <a:pt x="19898" y="986"/>
                    <a:pt x="19845" y="1018"/>
                  </a:cubicBezTo>
                  <a:cubicBezTo>
                    <a:pt x="19625" y="1186"/>
                    <a:pt x="19383" y="1354"/>
                    <a:pt x="19162" y="1512"/>
                  </a:cubicBezTo>
                  <a:cubicBezTo>
                    <a:pt x="18920" y="1690"/>
                    <a:pt x="18679" y="1827"/>
                    <a:pt x="18384" y="1932"/>
                  </a:cubicBezTo>
                  <a:cubicBezTo>
                    <a:pt x="18006" y="2079"/>
                    <a:pt x="17606" y="2174"/>
                    <a:pt x="17217" y="2216"/>
                  </a:cubicBezTo>
                  <a:cubicBezTo>
                    <a:pt x="17070" y="2230"/>
                    <a:pt x="16924" y="2237"/>
                    <a:pt x="16779" y="2237"/>
                  </a:cubicBezTo>
                  <a:cubicBezTo>
                    <a:pt x="16158" y="2237"/>
                    <a:pt x="15558" y="2106"/>
                    <a:pt x="14979" y="1816"/>
                  </a:cubicBezTo>
                  <a:cubicBezTo>
                    <a:pt x="14590" y="1617"/>
                    <a:pt x="14243" y="1343"/>
                    <a:pt x="13875" y="1112"/>
                  </a:cubicBezTo>
                  <a:cubicBezTo>
                    <a:pt x="13644" y="955"/>
                    <a:pt x="13423" y="765"/>
                    <a:pt x="13160" y="660"/>
                  </a:cubicBezTo>
                  <a:cubicBezTo>
                    <a:pt x="12635" y="450"/>
                    <a:pt x="12088" y="250"/>
                    <a:pt x="11541" y="135"/>
                  </a:cubicBezTo>
                  <a:cubicBezTo>
                    <a:pt x="11088" y="39"/>
                    <a:pt x="10630" y="1"/>
                    <a:pt x="10174" y="1"/>
                  </a:cubicBezTo>
                  <a:close/>
                </a:path>
              </a:pathLst>
            </a:custGeom>
            <a:solidFill>
              <a:srgbClr val="FF563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140275" y="779000"/>
              <a:ext cx="222350" cy="271925"/>
            </a:xfrm>
            <a:custGeom>
              <a:avLst/>
              <a:gdLst/>
              <a:ahLst/>
              <a:cxnLst/>
              <a:rect l="l" t="t" r="r" b="b"/>
              <a:pathLst>
                <a:path w="8894" h="10877" extrusionOk="0">
                  <a:moveTo>
                    <a:pt x="873" y="1164"/>
                  </a:moveTo>
                  <a:cubicBezTo>
                    <a:pt x="884" y="1164"/>
                    <a:pt x="905" y="1164"/>
                    <a:pt x="926" y="1174"/>
                  </a:cubicBezTo>
                  <a:cubicBezTo>
                    <a:pt x="978" y="1216"/>
                    <a:pt x="1031" y="1258"/>
                    <a:pt x="1063" y="1311"/>
                  </a:cubicBezTo>
                  <a:cubicBezTo>
                    <a:pt x="1189" y="1426"/>
                    <a:pt x="1294" y="1542"/>
                    <a:pt x="1399" y="1679"/>
                  </a:cubicBezTo>
                  <a:cubicBezTo>
                    <a:pt x="2156" y="2583"/>
                    <a:pt x="2902" y="3487"/>
                    <a:pt x="3669" y="4391"/>
                  </a:cubicBezTo>
                  <a:cubicBezTo>
                    <a:pt x="4205" y="5053"/>
                    <a:pt x="4731" y="5704"/>
                    <a:pt x="5235" y="6388"/>
                  </a:cubicBezTo>
                  <a:cubicBezTo>
                    <a:pt x="5256" y="6430"/>
                    <a:pt x="5299" y="6472"/>
                    <a:pt x="5362" y="6566"/>
                  </a:cubicBezTo>
                  <a:cubicBezTo>
                    <a:pt x="5519" y="6220"/>
                    <a:pt x="5656" y="5946"/>
                    <a:pt x="5793" y="5683"/>
                  </a:cubicBezTo>
                  <a:cubicBezTo>
                    <a:pt x="6234" y="4737"/>
                    <a:pt x="6686" y="3802"/>
                    <a:pt x="7201" y="2898"/>
                  </a:cubicBezTo>
                  <a:cubicBezTo>
                    <a:pt x="7369" y="2583"/>
                    <a:pt x="7548" y="2278"/>
                    <a:pt x="7716" y="1973"/>
                  </a:cubicBezTo>
                  <a:cubicBezTo>
                    <a:pt x="7737" y="1920"/>
                    <a:pt x="7769" y="1868"/>
                    <a:pt x="7790" y="1836"/>
                  </a:cubicBezTo>
                  <a:cubicBezTo>
                    <a:pt x="7814" y="1804"/>
                    <a:pt x="7833" y="1777"/>
                    <a:pt x="7864" y="1777"/>
                  </a:cubicBezTo>
                  <a:cubicBezTo>
                    <a:pt x="7873" y="1777"/>
                    <a:pt x="7883" y="1779"/>
                    <a:pt x="7895" y="1784"/>
                  </a:cubicBezTo>
                  <a:cubicBezTo>
                    <a:pt x="7937" y="1794"/>
                    <a:pt x="7937" y="1847"/>
                    <a:pt x="7926" y="1889"/>
                  </a:cubicBezTo>
                  <a:cubicBezTo>
                    <a:pt x="7842" y="2047"/>
                    <a:pt x="7779" y="2204"/>
                    <a:pt x="7706" y="2362"/>
                  </a:cubicBezTo>
                  <a:cubicBezTo>
                    <a:pt x="7338" y="3098"/>
                    <a:pt x="6949" y="3812"/>
                    <a:pt x="6581" y="4548"/>
                  </a:cubicBezTo>
                  <a:cubicBezTo>
                    <a:pt x="6297" y="5105"/>
                    <a:pt x="6024" y="5673"/>
                    <a:pt x="5740" y="6220"/>
                  </a:cubicBezTo>
                  <a:cubicBezTo>
                    <a:pt x="5677" y="6367"/>
                    <a:pt x="5603" y="6493"/>
                    <a:pt x="5519" y="6629"/>
                  </a:cubicBezTo>
                  <a:cubicBezTo>
                    <a:pt x="5460" y="6722"/>
                    <a:pt x="5414" y="6766"/>
                    <a:pt x="5365" y="6766"/>
                  </a:cubicBezTo>
                  <a:cubicBezTo>
                    <a:pt x="5319" y="6766"/>
                    <a:pt x="5270" y="6727"/>
                    <a:pt x="5204" y="6650"/>
                  </a:cubicBezTo>
                  <a:cubicBezTo>
                    <a:pt x="5099" y="6514"/>
                    <a:pt x="4994" y="6377"/>
                    <a:pt x="4889" y="6230"/>
                  </a:cubicBezTo>
                  <a:cubicBezTo>
                    <a:pt x="4195" y="5284"/>
                    <a:pt x="3428" y="4412"/>
                    <a:pt x="2681" y="3497"/>
                  </a:cubicBezTo>
                  <a:cubicBezTo>
                    <a:pt x="2093" y="2782"/>
                    <a:pt x="1515" y="2057"/>
                    <a:pt x="926" y="1332"/>
                  </a:cubicBezTo>
                  <a:cubicBezTo>
                    <a:pt x="894" y="1311"/>
                    <a:pt x="873" y="1279"/>
                    <a:pt x="852" y="1258"/>
                  </a:cubicBezTo>
                  <a:cubicBezTo>
                    <a:pt x="842" y="1216"/>
                    <a:pt x="842" y="1185"/>
                    <a:pt x="873" y="1164"/>
                  </a:cubicBezTo>
                  <a:close/>
                  <a:moveTo>
                    <a:pt x="4192" y="0"/>
                  </a:moveTo>
                  <a:cubicBezTo>
                    <a:pt x="4102" y="0"/>
                    <a:pt x="4012" y="3"/>
                    <a:pt x="3922" y="7"/>
                  </a:cubicBezTo>
                  <a:cubicBezTo>
                    <a:pt x="3627" y="18"/>
                    <a:pt x="3322" y="28"/>
                    <a:pt x="3039" y="70"/>
                  </a:cubicBezTo>
                  <a:cubicBezTo>
                    <a:pt x="2135" y="207"/>
                    <a:pt x="1273" y="491"/>
                    <a:pt x="474" y="943"/>
                  </a:cubicBezTo>
                  <a:cubicBezTo>
                    <a:pt x="306" y="1027"/>
                    <a:pt x="138" y="1132"/>
                    <a:pt x="1" y="1290"/>
                  </a:cubicBezTo>
                  <a:cubicBezTo>
                    <a:pt x="253" y="1584"/>
                    <a:pt x="474" y="1868"/>
                    <a:pt x="695" y="2194"/>
                  </a:cubicBezTo>
                  <a:cubicBezTo>
                    <a:pt x="1105" y="2803"/>
                    <a:pt x="1525" y="3403"/>
                    <a:pt x="1977" y="3981"/>
                  </a:cubicBezTo>
                  <a:cubicBezTo>
                    <a:pt x="2135" y="4180"/>
                    <a:pt x="2271" y="4391"/>
                    <a:pt x="2429" y="4590"/>
                  </a:cubicBezTo>
                  <a:cubicBezTo>
                    <a:pt x="2944" y="5263"/>
                    <a:pt x="3459" y="5946"/>
                    <a:pt x="4006" y="6598"/>
                  </a:cubicBezTo>
                  <a:lnTo>
                    <a:pt x="5582" y="8490"/>
                  </a:lnTo>
                  <a:cubicBezTo>
                    <a:pt x="5708" y="8627"/>
                    <a:pt x="5772" y="8753"/>
                    <a:pt x="5814" y="8931"/>
                  </a:cubicBezTo>
                  <a:cubicBezTo>
                    <a:pt x="5950" y="9457"/>
                    <a:pt x="6108" y="9982"/>
                    <a:pt x="6266" y="10508"/>
                  </a:cubicBezTo>
                  <a:cubicBezTo>
                    <a:pt x="6297" y="10592"/>
                    <a:pt x="6318" y="10676"/>
                    <a:pt x="6360" y="10750"/>
                  </a:cubicBezTo>
                  <a:cubicBezTo>
                    <a:pt x="6370" y="10799"/>
                    <a:pt x="6389" y="10877"/>
                    <a:pt x="6462" y="10877"/>
                  </a:cubicBezTo>
                  <a:cubicBezTo>
                    <a:pt x="6466" y="10877"/>
                    <a:pt x="6471" y="10877"/>
                    <a:pt x="6476" y="10876"/>
                  </a:cubicBezTo>
                  <a:cubicBezTo>
                    <a:pt x="6528" y="10855"/>
                    <a:pt x="6549" y="10802"/>
                    <a:pt x="6518" y="10697"/>
                  </a:cubicBezTo>
                  <a:cubicBezTo>
                    <a:pt x="6518" y="10676"/>
                    <a:pt x="6507" y="10666"/>
                    <a:pt x="6507" y="10634"/>
                  </a:cubicBezTo>
                  <a:lnTo>
                    <a:pt x="5950" y="8742"/>
                  </a:lnTo>
                  <a:cubicBezTo>
                    <a:pt x="5919" y="8627"/>
                    <a:pt x="5919" y="8521"/>
                    <a:pt x="5971" y="8406"/>
                  </a:cubicBezTo>
                  <a:cubicBezTo>
                    <a:pt x="6097" y="8122"/>
                    <a:pt x="6202" y="7838"/>
                    <a:pt x="6339" y="7565"/>
                  </a:cubicBezTo>
                  <a:cubicBezTo>
                    <a:pt x="6602" y="6987"/>
                    <a:pt x="6875" y="6398"/>
                    <a:pt x="7148" y="5810"/>
                  </a:cubicBezTo>
                  <a:lnTo>
                    <a:pt x="8210" y="3487"/>
                  </a:lnTo>
                  <a:cubicBezTo>
                    <a:pt x="8420" y="3024"/>
                    <a:pt x="8631" y="2551"/>
                    <a:pt x="8841" y="2078"/>
                  </a:cubicBezTo>
                  <a:cubicBezTo>
                    <a:pt x="8893" y="1963"/>
                    <a:pt x="8883" y="1920"/>
                    <a:pt x="8767" y="1868"/>
                  </a:cubicBezTo>
                  <a:cubicBezTo>
                    <a:pt x="8420" y="1700"/>
                    <a:pt x="8105" y="1532"/>
                    <a:pt x="7790" y="1321"/>
                  </a:cubicBezTo>
                  <a:cubicBezTo>
                    <a:pt x="7495" y="1122"/>
                    <a:pt x="7212" y="911"/>
                    <a:pt x="6928" y="712"/>
                  </a:cubicBezTo>
                  <a:cubicBezTo>
                    <a:pt x="6707" y="554"/>
                    <a:pt x="6465" y="428"/>
                    <a:pt x="6202" y="344"/>
                  </a:cubicBezTo>
                  <a:cubicBezTo>
                    <a:pt x="5551" y="139"/>
                    <a:pt x="4883" y="0"/>
                    <a:pt x="41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467450" y="816400"/>
              <a:ext cx="55475" cy="129000"/>
            </a:xfrm>
            <a:custGeom>
              <a:avLst/>
              <a:gdLst/>
              <a:ahLst/>
              <a:cxnLst/>
              <a:rect l="l" t="t" r="r" b="b"/>
              <a:pathLst>
                <a:path w="2219" h="5160" extrusionOk="0">
                  <a:moveTo>
                    <a:pt x="110" y="0"/>
                  </a:moveTo>
                  <a:cubicBezTo>
                    <a:pt x="100" y="0"/>
                    <a:pt x="92" y="2"/>
                    <a:pt x="84" y="4"/>
                  </a:cubicBezTo>
                  <a:cubicBezTo>
                    <a:pt x="42" y="25"/>
                    <a:pt x="0" y="36"/>
                    <a:pt x="11" y="78"/>
                  </a:cubicBezTo>
                  <a:cubicBezTo>
                    <a:pt x="11" y="109"/>
                    <a:pt x="42" y="151"/>
                    <a:pt x="63" y="193"/>
                  </a:cubicBezTo>
                  <a:cubicBezTo>
                    <a:pt x="473" y="729"/>
                    <a:pt x="789" y="1318"/>
                    <a:pt x="1062" y="1928"/>
                  </a:cubicBezTo>
                  <a:cubicBezTo>
                    <a:pt x="1503" y="2884"/>
                    <a:pt x="1882" y="3862"/>
                    <a:pt x="1976" y="4923"/>
                  </a:cubicBezTo>
                  <a:cubicBezTo>
                    <a:pt x="1987" y="4997"/>
                    <a:pt x="2008" y="5081"/>
                    <a:pt x="2039" y="5144"/>
                  </a:cubicBezTo>
                  <a:cubicBezTo>
                    <a:pt x="2045" y="5154"/>
                    <a:pt x="2063" y="5160"/>
                    <a:pt x="2084" y="5160"/>
                  </a:cubicBezTo>
                  <a:cubicBezTo>
                    <a:pt x="2105" y="5160"/>
                    <a:pt x="2129" y="5154"/>
                    <a:pt x="2145" y="5144"/>
                  </a:cubicBezTo>
                  <a:cubicBezTo>
                    <a:pt x="2218" y="5070"/>
                    <a:pt x="2197" y="4976"/>
                    <a:pt x="2197" y="4860"/>
                  </a:cubicBezTo>
                  <a:cubicBezTo>
                    <a:pt x="2166" y="4513"/>
                    <a:pt x="2145" y="4177"/>
                    <a:pt x="2060" y="3830"/>
                  </a:cubicBezTo>
                  <a:cubicBezTo>
                    <a:pt x="1798" y="2779"/>
                    <a:pt x="1377" y="1791"/>
                    <a:pt x="852" y="866"/>
                  </a:cubicBezTo>
                  <a:cubicBezTo>
                    <a:pt x="747" y="666"/>
                    <a:pt x="620" y="477"/>
                    <a:pt x="473" y="319"/>
                  </a:cubicBezTo>
                  <a:cubicBezTo>
                    <a:pt x="400" y="235"/>
                    <a:pt x="295" y="141"/>
                    <a:pt x="200" y="46"/>
                  </a:cubicBezTo>
                  <a:cubicBezTo>
                    <a:pt x="176" y="14"/>
                    <a:pt x="140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160775" y="807175"/>
              <a:ext cx="177925" cy="140450"/>
            </a:xfrm>
            <a:custGeom>
              <a:avLst/>
              <a:gdLst/>
              <a:ahLst/>
              <a:cxnLst/>
              <a:rect l="l" t="t" r="r" b="b"/>
              <a:pathLst>
                <a:path w="7117" h="5618" extrusionOk="0">
                  <a:moveTo>
                    <a:pt x="51" y="1"/>
                  </a:moveTo>
                  <a:cubicBezTo>
                    <a:pt x="45" y="1"/>
                    <a:pt x="38" y="2"/>
                    <a:pt x="32" y="5"/>
                  </a:cubicBezTo>
                  <a:cubicBezTo>
                    <a:pt x="1" y="37"/>
                    <a:pt x="11" y="79"/>
                    <a:pt x="22" y="100"/>
                  </a:cubicBezTo>
                  <a:cubicBezTo>
                    <a:pt x="53" y="121"/>
                    <a:pt x="64" y="152"/>
                    <a:pt x="85" y="173"/>
                  </a:cubicBezTo>
                  <a:cubicBezTo>
                    <a:pt x="684" y="899"/>
                    <a:pt x="1262" y="1624"/>
                    <a:pt x="1851" y="2349"/>
                  </a:cubicBezTo>
                  <a:cubicBezTo>
                    <a:pt x="2597" y="3253"/>
                    <a:pt x="3364" y="4136"/>
                    <a:pt x="4058" y="5082"/>
                  </a:cubicBezTo>
                  <a:cubicBezTo>
                    <a:pt x="4153" y="5219"/>
                    <a:pt x="4268" y="5366"/>
                    <a:pt x="4373" y="5502"/>
                  </a:cubicBezTo>
                  <a:cubicBezTo>
                    <a:pt x="4434" y="5578"/>
                    <a:pt x="4482" y="5617"/>
                    <a:pt x="4528" y="5617"/>
                  </a:cubicBezTo>
                  <a:cubicBezTo>
                    <a:pt x="4579" y="5617"/>
                    <a:pt x="4628" y="5570"/>
                    <a:pt x="4689" y="5471"/>
                  </a:cubicBezTo>
                  <a:cubicBezTo>
                    <a:pt x="4762" y="5345"/>
                    <a:pt x="4846" y="5198"/>
                    <a:pt x="4909" y="5071"/>
                  </a:cubicBezTo>
                  <a:cubicBezTo>
                    <a:pt x="5204" y="4514"/>
                    <a:pt x="5477" y="3947"/>
                    <a:pt x="5750" y="3400"/>
                  </a:cubicBezTo>
                  <a:cubicBezTo>
                    <a:pt x="6118" y="2664"/>
                    <a:pt x="6497" y="1939"/>
                    <a:pt x="6865" y="1203"/>
                  </a:cubicBezTo>
                  <a:cubicBezTo>
                    <a:pt x="6949" y="1046"/>
                    <a:pt x="7022" y="888"/>
                    <a:pt x="7096" y="730"/>
                  </a:cubicBezTo>
                  <a:cubicBezTo>
                    <a:pt x="7117" y="688"/>
                    <a:pt x="7117" y="636"/>
                    <a:pt x="7064" y="625"/>
                  </a:cubicBezTo>
                  <a:cubicBezTo>
                    <a:pt x="7057" y="623"/>
                    <a:pt x="7050" y="623"/>
                    <a:pt x="7044" y="623"/>
                  </a:cubicBezTo>
                  <a:cubicBezTo>
                    <a:pt x="7011" y="623"/>
                    <a:pt x="6985" y="643"/>
                    <a:pt x="6959" y="678"/>
                  </a:cubicBezTo>
                  <a:cubicBezTo>
                    <a:pt x="6938" y="730"/>
                    <a:pt x="6907" y="772"/>
                    <a:pt x="6886" y="825"/>
                  </a:cubicBezTo>
                  <a:cubicBezTo>
                    <a:pt x="6707" y="1140"/>
                    <a:pt x="6539" y="1445"/>
                    <a:pt x="6371" y="1739"/>
                  </a:cubicBezTo>
                  <a:cubicBezTo>
                    <a:pt x="5855" y="2643"/>
                    <a:pt x="5393" y="3579"/>
                    <a:pt x="4962" y="4525"/>
                  </a:cubicBezTo>
                  <a:cubicBezTo>
                    <a:pt x="4836" y="4819"/>
                    <a:pt x="4699" y="5103"/>
                    <a:pt x="4542" y="5439"/>
                  </a:cubicBezTo>
                  <a:cubicBezTo>
                    <a:pt x="4479" y="5345"/>
                    <a:pt x="4436" y="5303"/>
                    <a:pt x="4394" y="5240"/>
                  </a:cubicBezTo>
                  <a:cubicBezTo>
                    <a:pt x="3900" y="4546"/>
                    <a:pt x="3375" y="3884"/>
                    <a:pt x="2839" y="3243"/>
                  </a:cubicBezTo>
                  <a:cubicBezTo>
                    <a:pt x="2071" y="2339"/>
                    <a:pt x="1325" y="1424"/>
                    <a:pt x="558" y="520"/>
                  </a:cubicBezTo>
                  <a:cubicBezTo>
                    <a:pt x="453" y="405"/>
                    <a:pt x="337" y="268"/>
                    <a:pt x="232" y="152"/>
                  </a:cubicBezTo>
                  <a:cubicBezTo>
                    <a:pt x="190" y="100"/>
                    <a:pt x="137" y="58"/>
                    <a:pt x="85" y="16"/>
                  </a:cubicBezTo>
                  <a:cubicBezTo>
                    <a:pt x="77" y="8"/>
                    <a:pt x="65" y="1"/>
                    <a:pt x="51" y="1"/>
                  </a:cubicBezTo>
                  <a:close/>
                </a:path>
              </a:pathLst>
            </a:custGeom>
            <a:solidFill>
              <a:srgbClr val="2F51B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200975" y="763575"/>
              <a:ext cx="99625" cy="71875"/>
            </a:xfrm>
            <a:custGeom>
              <a:avLst/>
              <a:gdLst/>
              <a:ahLst/>
              <a:cxnLst/>
              <a:rect l="l" t="t" r="r" b="b"/>
              <a:pathLst>
                <a:path w="3985" h="2875" extrusionOk="0">
                  <a:moveTo>
                    <a:pt x="2374" y="1"/>
                  </a:moveTo>
                  <a:cubicBezTo>
                    <a:pt x="2303" y="1"/>
                    <a:pt x="2230" y="5"/>
                    <a:pt x="2156" y="15"/>
                  </a:cubicBezTo>
                  <a:cubicBezTo>
                    <a:pt x="2112" y="13"/>
                    <a:pt x="2069" y="12"/>
                    <a:pt x="2026" y="12"/>
                  </a:cubicBezTo>
                  <a:cubicBezTo>
                    <a:pt x="1374" y="12"/>
                    <a:pt x="782" y="230"/>
                    <a:pt x="190" y="467"/>
                  </a:cubicBezTo>
                  <a:cubicBezTo>
                    <a:pt x="54" y="509"/>
                    <a:pt x="1" y="582"/>
                    <a:pt x="1" y="730"/>
                  </a:cubicBezTo>
                  <a:cubicBezTo>
                    <a:pt x="22" y="992"/>
                    <a:pt x="1" y="1266"/>
                    <a:pt x="1" y="1539"/>
                  </a:cubicBezTo>
                  <a:cubicBezTo>
                    <a:pt x="1" y="1665"/>
                    <a:pt x="43" y="1781"/>
                    <a:pt x="138" y="1854"/>
                  </a:cubicBezTo>
                  <a:cubicBezTo>
                    <a:pt x="201" y="1928"/>
                    <a:pt x="285" y="1991"/>
                    <a:pt x="358" y="2043"/>
                  </a:cubicBezTo>
                  <a:cubicBezTo>
                    <a:pt x="926" y="2432"/>
                    <a:pt x="1557" y="2674"/>
                    <a:pt x="2208" y="2832"/>
                  </a:cubicBezTo>
                  <a:cubicBezTo>
                    <a:pt x="2336" y="2861"/>
                    <a:pt x="2459" y="2875"/>
                    <a:pt x="2577" y="2875"/>
                  </a:cubicBezTo>
                  <a:cubicBezTo>
                    <a:pt x="2974" y="2875"/>
                    <a:pt x="3319" y="2716"/>
                    <a:pt x="3627" y="2432"/>
                  </a:cubicBezTo>
                  <a:cubicBezTo>
                    <a:pt x="3732" y="2348"/>
                    <a:pt x="3785" y="2243"/>
                    <a:pt x="3817" y="2106"/>
                  </a:cubicBezTo>
                  <a:cubicBezTo>
                    <a:pt x="3890" y="1676"/>
                    <a:pt x="3922" y="1245"/>
                    <a:pt x="3974" y="803"/>
                  </a:cubicBezTo>
                  <a:cubicBezTo>
                    <a:pt x="3985" y="687"/>
                    <a:pt x="3943" y="614"/>
                    <a:pt x="3859" y="561"/>
                  </a:cubicBezTo>
                  <a:cubicBezTo>
                    <a:pt x="3393" y="273"/>
                    <a:pt x="2928" y="1"/>
                    <a:pt x="2374" y="1"/>
                  </a:cubicBezTo>
                  <a:close/>
                </a:path>
              </a:pathLst>
            </a:custGeom>
            <a:solidFill>
              <a:srgbClr val="E9A87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073550" y="549775"/>
              <a:ext cx="339775" cy="237150"/>
            </a:xfrm>
            <a:custGeom>
              <a:avLst/>
              <a:gdLst/>
              <a:ahLst/>
              <a:cxnLst/>
              <a:rect l="l" t="t" r="r" b="b"/>
              <a:pathLst>
                <a:path w="13591" h="9486" extrusionOk="0">
                  <a:moveTo>
                    <a:pt x="8388" y="0"/>
                  </a:moveTo>
                  <a:cubicBezTo>
                    <a:pt x="7883" y="0"/>
                    <a:pt x="7389" y="42"/>
                    <a:pt x="6885" y="126"/>
                  </a:cubicBezTo>
                  <a:cubicBezTo>
                    <a:pt x="5981" y="252"/>
                    <a:pt x="5130" y="515"/>
                    <a:pt x="4289" y="894"/>
                  </a:cubicBezTo>
                  <a:cubicBezTo>
                    <a:pt x="4152" y="967"/>
                    <a:pt x="4026" y="999"/>
                    <a:pt x="3973" y="1156"/>
                  </a:cubicBezTo>
                  <a:cubicBezTo>
                    <a:pt x="3942" y="1209"/>
                    <a:pt x="3879" y="1251"/>
                    <a:pt x="3837" y="1293"/>
                  </a:cubicBezTo>
                  <a:lnTo>
                    <a:pt x="3364" y="1682"/>
                  </a:lnTo>
                  <a:cubicBezTo>
                    <a:pt x="3306" y="1730"/>
                    <a:pt x="3240" y="1778"/>
                    <a:pt x="3157" y="1778"/>
                  </a:cubicBezTo>
                  <a:cubicBezTo>
                    <a:pt x="3149" y="1778"/>
                    <a:pt x="3141" y="1778"/>
                    <a:pt x="3132" y="1777"/>
                  </a:cubicBezTo>
                  <a:cubicBezTo>
                    <a:pt x="3048" y="1777"/>
                    <a:pt x="2985" y="1808"/>
                    <a:pt x="2933" y="1871"/>
                  </a:cubicBezTo>
                  <a:cubicBezTo>
                    <a:pt x="2670" y="2197"/>
                    <a:pt x="2460" y="2554"/>
                    <a:pt x="2334" y="2943"/>
                  </a:cubicBezTo>
                  <a:cubicBezTo>
                    <a:pt x="2239" y="3259"/>
                    <a:pt x="2155" y="3574"/>
                    <a:pt x="2102" y="3910"/>
                  </a:cubicBezTo>
                  <a:cubicBezTo>
                    <a:pt x="1976" y="3889"/>
                    <a:pt x="1913" y="3826"/>
                    <a:pt x="1829" y="3784"/>
                  </a:cubicBezTo>
                  <a:cubicBezTo>
                    <a:pt x="1670" y="3704"/>
                    <a:pt x="1491" y="3615"/>
                    <a:pt x="1312" y="3615"/>
                  </a:cubicBezTo>
                  <a:cubicBezTo>
                    <a:pt x="1302" y="3615"/>
                    <a:pt x="1292" y="3615"/>
                    <a:pt x="1282" y="3616"/>
                  </a:cubicBezTo>
                  <a:cubicBezTo>
                    <a:pt x="673" y="3669"/>
                    <a:pt x="347" y="3931"/>
                    <a:pt x="179" y="4446"/>
                  </a:cubicBezTo>
                  <a:cubicBezTo>
                    <a:pt x="42" y="4814"/>
                    <a:pt x="0" y="5182"/>
                    <a:pt x="84" y="5571"/>
                  </a:cubicBezTo>
                  <a:cubicBezTo>
                    <a:pt x="210" y="6244"/>
                    <a:pt x="526" y="6759"/>
                    <a:pt x="1135" y="7074"/>
                  </a:cubicBezTo>
                  <a:cubicBezTo>
                    <a:pt x="1400" y="7215"/>
                    <a:pt x="1670" y="7301"/>
                    <a:pt x="1943" y="7301"/>
                  </a:cubicBezTo>
                  <a:cubicBezTo>
                    <a:pt x="2181" y="7301"/>
                    <a:pt x="2420" y="7236"/>
                    <a:pt x="2659" y="7085"/>
                  </a:cubicBezTo>
                  <a:cubicBezTo>
                    <a:pt x="2721" y="7045"/>
                    <a:pt x="2761" y="7022"/>
                    <a:pt x="2794" y="7022"/>
                  </a:cubicBezTo>
                  <a:cubicBezTo>
                    <a:pt x="2839" y="7022"/>
                    <a:pt x="2872" y="7065"/>
                    <a:pt x="2933" y="7169"/>
                  </a:cubicBezTo>
                  <a:cubicBezTo>
                    <a:pt x="3101" y="7411"/>
                    <a:pt x="3290" y="7663"/>
                    <a:pt x="3511" y="7884"/>
                  </a:cubicBezTo>
                  <a:cubicBezTo>
                    <a:pt x="4026" y="8409"/>
                    <a:pt x="4614" y="8809"/>
                    <a:pt x="5298" y="9082"/>
                  </a:cubicBezTo>
                  <a:cubicBezTo>
                    <a:pt x="5823" y="9303"/>
                    <a:pt x="6380" y="9439"/>
                    <a:pt x="6958" y="9450"/>
                  </a:cubicBezTo>
                  <a:cubicBezTo>
                    <a:pt x="7032" y="9450"/>
                    <a:pt x="7095" y="9481"/>
                    <a:pt x="7179" y="9481"/>
                  </a:cubicBezTo>
                  <a:cubicBezTo>
                    <a:pt x="7256" y="9481"/>
                    <a:pt x="7333" y="9486"/>
                    <a:pt x="7414" y="9486"/>
                  </a:cubicBezTo>
                  <a:cubicBezTo>
                    <a:pt x="7454" y="9486"/>
                    <a:pt x="7495" y="9485"/>
                    <a:pt x="7537" y="9481"/>
                  </a:cubicBezTo>
                  <a:cubicBezTo>
                    <a:pt x="7642" y="9481"/>
                    <a:pt x="7757" y="9450"/>
                    <a:pt x="7862" y="9439"/>
                  </a:cubicBezTo>
                  <a:cubicBezTo>
                    <a:pt x="8220" y="9376"/>
                    <a:pt x="8567" y="9345"/>
                    <a:pt x="8914" y="9229"/>
                  </a:cubicBezTo>
                  <a:cubicBezTo>
                    <a:pt x="9555" y="9019"/>
                    <a:pt x="10143" y="8714"/>
                    <a:pt x="10658" y="8283"/>
                  </a:cubicBezTo>
                  <a:cubicBezTo>
                    <a:pt x="11173" y="7863"/>
                    <a:pt x="11604" y="7379"/>
                    <a:pt x="11909" y="6769"/>
                  </a:cubicBezTo>
                  <a:cubicBezTo>
                    <a:pt x="12077" y="6444"/>
                    <a:pt x="12214" y="6086"/>
                    <a:pt x="12298" y="5729"/>
                  </a:cubicBezTo>
                  <a:cubicBezTo>
                    <a:pt x="12340" y="5603"/>
                    <a:pt x="12382" y="5508"/>
                    <a:pt x="12529" y="5498"/>
                  </a:cubicBezTo>
                  <a:cubicBezTo>
                    <a:pt x="12698" y="5487"/>
                    <a:pt x="12824" y="5392"/>
                    <a:pt x="12950" y="5277"/>
                  </a:cubicBezTo>
                  <a:cubicBezTo>
                    <a:pt x="13160" y="5077"/>
                    <a:pt x="13318" y="4835"/>
                    <a:pt x="13402" y="4562"/>
                  </a:cubicBezTo>
                  <a:cubicBezTo>
                    <a:pt x="13580" y="4152"/>
                    <a:pt x="13591" y="3679"/>
                    <a:pt x="13475" y="3227"/>
                  </a:cubicBezTo>
                  <a:cubicBezTo>
                    <a:pt x="13433" y="3069"/>
                    <a:pt x="13391" y="2912"/>
                    <a:pt x="13297" y="2765"/>
                  </a:cubicBezTo>
                  <a:cubicBezTo>
                    <a:pt x="13144" y="2505"/>
                    <a:pt x="12931" y="2375"/>
                    <a:pt x="12669" y="2375"/>
                  </a:cubicBezTo>
                  <a:cubicBezTo>
                    <a:pt x="12624" y="2375"/>
                    <a:pt x="12577" y="2379"/>
                    <a:pt x="12529" y="2386"/>
                  </a:cubicBezTo>
                  <a:cubicBezTo>
                    <a:pt x="12403" y="2397"/>
                    <a:pt x="12298" y="2460"/>
                    <a:pt x="12193" y="2523"/>
                  </a:cubicBezTo>
                  <a:cubicBezTo>
                    <a:pt x="12165" y="2551"/>
                    <a:pt x="12140" y="2564"/>
                    <a:pt x="12117" y="2564"/>
                  </a:cubicBezTo>
                  <a:cubicBezTo>
                    <a:pt x="12080" y="2564"/>
                    <a:pt x="12047" y="2529"/>
                    <a:pt x="12014" y="2470"/>
                  </a:cubicBezTo>
                  <a:cubicBezTo>
                    <a:pt x="12004" y="2449"/>
                    <a:pt x="11983" y="2418"/>
                    <a:pt x="11962" y="2376"/>
                  </a:cubicBezTo>
                  <a:cubicBezTo>
                    <a:pt x="11699" y="1819"/>
                    <a:pt x="11300" y="1356"/>
                    <a:pt x="10848" y="936"/>
                  </a:cubicBezTo>
                  <a:cubicBezTo>
                    <a:pt x="10658" y="778"/>
                    <a:pt x="10480" y="620"/>
                    <a:pt x="10269" y="505"/>
                  </a:cubicBezTo>
                  <a:cubicBezTo>
                    <a:pt x="10143" y="431"/>
                    <a:pt x="10028" y="379"/>
                    <a:pt x="9912" y="347"/>
                  </a:cubicBezTo>
                  <a:cubicBezTo>
                    <a:pt x="9429" y="137"/>
                    <a:pt x="8924" y="0"/>
                    <a:pt x="8388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220500" y="694275"/>
              <a:ext cx="88000" cy="41375"/>
            </a:xfrm>
            <a:custGeom>
              <a:avLst/>
              <a:gdLst/>
              <a:ahLst/>
              <a:cxnLst/>
              <a:rect l="l" t="t" r="r" b="b"/>
              <a:pathLst>
                <a:path w="3520" h="1655" extrusionOk="0">
                  <a:moveTo>
                    <a:pt x="131" y="0"/>
                  </a:moveTo>
                  <a:cubicBezTo>
                    <a:pt x="70" y="0"/>
                    <a:pt x="0" y="59"/>
                    <a:pt x="29" y="117"/>
                  </a:cubicBezTo>
                  <a:cubicBezTo>
                    <a:pt x="61" y="254"/>
                    <a:pt x="103" y="380"/>
                    <a:pt x="166" y="495"/>
                  </a:cubicBezTo>
                  <a:cubicBezTo>
                    <a:pt x="345" y="779"/>
                    <a:pt x="534" y="1052"/>
                    <a:pt x="828" y="1252"/>
                  </a:cubicBezTo>
                  <a:cubicBezTo>
                    <a:pt x="1132" y="1458"/>
                    <a:pt x="1436" y="1655"/>
                    <a:pt x="1808" y="1655"/>
                  </a:cubicBezTo>
                  <a:cubicBezTo>
                    <a:pt x="1835" y="1655"/>
                    <a:pt x="1862" y="1654"/>
                    <a:pt x="1890" y="1652"/>
                  </a:cubicBezTo>
                  <a:cubicBezTo>
                    <a:pt x="1914" y="1653"/>
                    <a:pt x="1938" y="1653"/>
                    <a:pt x="1962" y="1653"/>
                  </a:cubicBezTo>
                  <a:cubicBezTo>
                    <a:pt x="2359" y="1653"/>
                    <a:pt x="2673" y="1490"/>
                    <a:pt x="2941" y="1242"/>
                  </a:cubicBezTo>
                  <a:cubicBezTo>
                    <a:pt x="3120" y="1073"/>
                    <a:pt x="3267" y="853"/>
                    <a:pt x="3382" y="632"/>
                  </a:cubicBezTo>
                  <a:cubicBezTo>
                    <a:pt x="3466" y="474"/>
                    <a:pt x="3519" y="306"/>
                    <a:pt x="3477" y="117"/>
                  </a:cubicBezTo>
                  <a:cubicBezTo>
                    <a:pt x="3477" y="96"/>
                    <a:pt x="3466" y="54"/>
                    <a:pt x="3424" y="54"/>
                  </a:cubicBezTo>
                  <a:cubicBezTo>
                    <a:pt x="3419" y="52"/>
                    <a:pt x="3414" y="52"/>
                    <a:pt x="3409" y="52"/>
                  </a:cubicBezTo>
                  <a:cubicBezTo>
                    <a:pt x="3379" y="52"/>
                    <a:pt x="3369" y="78"/>
                    <a:pt x="3351" y="96"/>
                  </a:cubicBezTo>
                  <a:cubicBezTo>
                    <a:pt x="3256" y="191"/>
                    <a:pt x="3183" y="296"/>
                    <a:pt x="3088" y="380"/>
                  </a:cubicBezTo>
                  <a:cubicBezTo>
                    <a:pt x="2867" y="621"/>
                    <a:pt x="2573" y="716"/>
                    <a:pt x="2258" y="737"/>
                  </a:cubicBezTo>
                  <a:cubicBezTo>
                    <a:pt x="2195" y="742"/>
                    <a:pt x="2129" y="745"/>
                    <a:pt x="2063" y="745"/>
                  </a:cubicBezTo>
                  <a:cubicBezTo>
                    <a:pt x="1998" y="745"/>
                    <a:pt x="1932" y="742"/>
                    <a:pt x="1869" y="737"/>
                  </a:cubicBezTo>
                  <a:cubicBezTo>
                    <a:pt x="1448" y="685"/>
                    <a:pt x="1049" y="569"/>
                    <a:pt x="692" y="348"/>
                  </a:cubicBezTo>
                  <a:cubicBezTo>
                    <a:pt x="565" y="254"/>
                    <a:pt x="429" y="159"/>
                    <a:pt x="292" y="64"/>
                  </a:cubicBezTo>
                  <a:cubicBezTo>
                    <a:pt x="250" y="33"/>
                    <a:pt x="198" y="12"/>
                    <a:pt x="145" y="1"/>
                  </a:cubicBezTo>
                  <a:cubicBezTo>
                    <a:pt x="140" y="1"/>
                    <a:pt x="136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147900" y="694675"/>
              <a:ext cx="40500" cy="49325"/>
            </a:xfrm>
            <a:custGeom>
              <a:avLst/>
              <a:gdLst/>
              <a:ahLst/>
              <a:cxnLst/>
              <a:rect l="l" t="t" r="r" b="b"/>
              <a:pathLst>
                <a:path w="1620" h="1973" extrusionOk="0">
                  <a:moveTo>
                    <a:pt x="725" y="1"/>
                  </a:moveTo>
                  <a:cubicBezTo>
                    <a:pt x="494" y="1"/>
                    <a:pt x="211" y="114"/>
                    <a:pt x="127" y="385"/>
                  </a:cubicBezTo>
                  <a:cubicBezTo>
                    <a:pt x="74" y="542"/>
                    <a:pt x="11" y="700"/>
                    <a:pt x="22" y="868"/>
                  </a:cubicBezTo>
                  <a:cubicBezTo>
                    <a:pt x="1" y="1383"/>
                    <a:pt x="337" y="1772"/>
                    <a:pt x="747" y="1951"/>
                  </a:cubicBezTo>
                  <a:cubicBezTo>
                    <a:pt x="806" y="1964"/>
                    <a:pt x="864" y="1973"/>
                    <a:pt x="917" y="1973"/>
                  </a:cubicBezTo>
                  <a:cubicBezTo>
                    <a:pt x="951" y="1973"/>
                    <a:pt x="982" y="1969"/>
                    <a:pt x="1010" y="1961"/>
                  </a:cubicBezTo>
                  <a:cubicBezTo>
                    <a:pt x="1325" y="1846"/>
                    <a:pt x="1577" y="1636"/>
                    <a:pt x="1598" y="1247"/>
                  </a:cubicBezTo>
                  <a:cubicBezTo>
                    <a:pt x="1619" y="963"/>
                    <a:pt x="1493" y="721"/>
                    <a:pt x="1378" y="479"/>
                  </a:cubicBezTo>
                  <a:cubicBezTo>
                    <a:pt x="1273" y="269"/>
                    <a:pt x="1073" y="154"/>
                    <a:pt x="905" y="27"/>
                  </a:cubicBezTo>
                  <a:cubicBezTo>
                    <a:pt x="884" y="17"/>
                    <a:pt x="842" y="6"/>
                    <a:pt x="810" y="6"/>
                  </a:cubicBezTo>
                  <a:cubicBezTo>
                    <a:pt x="783" y="3"/>
                    <a:pt x="754" y="1"/>
                    <a:pt x="725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345525" y="664825"/>
              <a:ext cx="35500" cy="46075"/>
            </a:xfrm>
            <a:custGeom>
              <a:avLst/>
              <a:gdLst/>
              <a:ahLst/>
              <a:cxnLst/>
              <a:rect l="l" t="t" r="r" b="b"/>
              <a:pathLst>
                <a:path w="1420" h="1843" extrusionOk="0">
                  <a:moveTo>
                    <a:pt x="723" y="1"/>
                  </a:moveTo>
                  <a:cubicBezTo>
                    <a:pt x="604" y="1"/>
                    <a:pt x="519" y="51"/>
                    <a:pt x="442" y="128"/>
                  </a:cubicBezTo>
                  <a:cubicBezTo>
                    <a:pt x="179" y="433"/>
                    <a:pt x="21" y="780"/>
                    <a:pt x="21" y="1169"/>
                  </a:cubicBezTo>
                  <a:cubicBezTo>
                    <a:pt x="21" y="1253"/>
                    <a:pt x="0" y="1326"/>
                    <a:pt x="0" y="1390"/>
                  </a:cubicBezTo>
                  <a:cubicBezTo>
                    <a:pt x="32" y="1589"/>
                    <a:pt x="200" y="1799"/>
                    <a:pt x="357" y="1831"/>
                  </a:cubicBezTo>
                  <a:cubicBezTo>
                    <a:pt x="396" y="1839"/>
                    <a:pt x="436" y="1842"/>
                    <a:pt x="477" y="1842"/>
                  </a:cubicBezTo>
                  <a:cubicBezTo>
                    <a:pt x="719" y="1842"/>
                    <a:pt x="996" y="1715"/>
                    <a:pt x="1104" y="1526"/>
                  </a:cubicBezTo>
                  <a:cubicBezTo>
                    <a:pt x="1209" y="1358"/>
                    <a:pt x="1314" y="1169"/>
                    <a:pt x="1356" y="959"/>
                  </a:cubicBezTo>
                  <a:cubicBezTo>
                    <a:pt x="1419" y="685"/>
                    <a:pt x="1398" y="412"/>
                    <a:pt x="1240" y="170"/>
                  </a:cubicBezTo>
                  <a:cubicBezTo>
                    <a:pt x="1177" y="65"/>
                    <a:pt x="1083" y="2"/>
                    <a:pt x="946" y="2"/>
                  </a:cubicBezTo>
                  <a:lnTo>
                    <a:pt x="757" y="2"/>
                  </a:lnTo>
                  <a:cubicBezTo>
                    <a:pt x="745" y="1"/>
                    <a:pt x="734" y="1"/>
                    <a:pt x="723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098775" y="668000"/>
              <a:ext cx="35750" cy="39725"/>
            </a:xfrm>
            <a:custGeom>
              <a:avLst/>
              <a:gdLst/>
              <a:ahLst/>
              <a:cxnLst/>
              <a:rect l="l" t="t" r="r" b="b"/>
              <a:pathLst>
                <a:path w="1430" h="1589" extrusionOk="0">
                  <a:moveTo>
                    <a:pt x="600" y="0"/>
                  </a:moveTo>
                  <a:cubicBezTo>
                    <a:pt x="498" y="0"/>
                    <a:pt x="391" y="26"/>
                    <a:pt x="284" y="85"/>
                  </a:cubicBezTo>
                  <a:cubicBezTo>
                    <a:pt x="147" y="159"/>
                    <a:pt x="53" y="253"/>
                    <a:pt x="21" y="401"/>
                  </a:cubicBezTo>
                  <a:cubicBezTo>
                    <a:pt x="0" y="411"/>
                    <a:pt x="21" y="464"/>
                    <a:pt x="42" y="474"/>
                  </a:cubicBezTo>
                  <a:cubicBezTo>
                    <a:pt x="58" y="479"/>
                    <a:pt x="74" y="482"/>
                    <a:pt x="90" y="482"/>
                  </a:cubicBezTo>
                  <a:cubicBezTo>
                    <a:pt x="105" y="482"/>
                    <a:pt x="121" y="479"/>
                    <a:pt x="137" y="474"/>
                  </a:cubicBezTo>
                  <a:cubicBezTo>
                    <a:pt x="189" y="432"/>
                    <a:pt x="242" y="369"/>
                    <a:pt x="305" y="327"/>
                  </a:cubicBezTo>
                  <a:cubicBezTo>
                    <a:pt x="379" y="285"/>
                    <a:pt x="465" y="264"/>
                    <a:pt x="552" y="264"/>
                  </a:cubicBezTo>
                  <a:cubicBezTo>
                    <a:pt x="663" y="264"/>
                    <a:pt x="774" y="299"/>
                    <a:pt x="862" y="369"/>
                  </a:cubicBezTo>
                  <a:cubicBezTo>
                    <a:pt x="894" y="411"/>
                    <a:pt x="894" y="453"/>
                    <a:pt x="873" y="495"/>
                  </a:cubicBezTo>
                  <a:cubicBezTo>
                    <a:pt x="831" y="548"/>
                    <a:pt x="789" y="569"/>
                    <a:pt x="757" y="611"/>
                  </a:cubicBezTo>
                  <a:cubicBezTo>
                    <a:pt x="652" y="737"/>
                    <a:pt x="557" y="895"/>
                    <a:pt x="557" y="1084"/>
                  </a:cubicBezTo>
                  <a:cubicBezTo>
                    <a:pt x="547" y="1147"/>
                    <a:pt x="557" y="1199"/>
                    <a:pt x="599" y="1242"/>
                  </a:cubicBezTo>
                  <a:cubicBezTo>
                    <a:pt x="610" y="1252"/>
                    <a:pt x="620" y="1263"/>
                    <a:pt x="652" y="1263"/>
                  </a:cubicBezTo>
                  <a:cubicBezTo>
                    <a:pt x="662" y="1263"/>
                    <a:pt x="673" y="1252"/>
                    <a:pt x="673" y="1242"/>
                  </a:cubicBezTo>
                  <a:cubicBezTo>
                    <a:pt x="683" y="1199"/>
                    <a:pt x="704" y="1157"/>
                    <a:pt x="704" y="1115"/>
                  </a:cubicBezTo>
                  <a:cubicBezTo>
                    <a:pt x="715" y="947"/>
                    <a:pt x="810" y="821"/>
                    <a:pt x="925" y="695"/>
                  </a:cubicBezTo>
                  <a:cubicBezTo>
                    <a:pt x="958" y="666"/>
                    <a:pt x="989" y="652"/>
                    <a:pt x="1017" y="652"/>
                  </a:cubicBezTo>
                  <a:cubicBezTo>
                    <a:pt x="1062" y="652"/>
                    <a:pt x="1099" y="687"/>
                    <a:pt x="1125" y="758"/>
                  </a:cubicBezTo>
                  <a:cubicBezTo>
                    <a:pt x="1177" y="895"/>
                    <a:pt x="1198" y="1031"/>
                    <a:pt x="1198" y="1168"/>
                  </a:cubicBezTo>
                  <a:lnTo>
                    <a:pt x="1198" y="1504"/>
                  </a:lnTo>
                  <a:cubicBezTo>
                    <a:pt x="1198" y="1557"/>
                    <a:pt x="1230" y="1588"/>
                    <a:pt x="1283" y="1588"/>
                  </a:cubicBezTo>
                  <a:cubicBezTo>
                    <a:pt x="1335" y="1588"/>
                    <a:pt x="1356" y="1557"/>
                    <a:pt x="1377" y="1515"/>
                  </a:cubicBezTo>
                  <a:cubicBezTo>
                    <a:pt x="1430" y="1399"/>
                    <a:pt x="1398" y="1263"/>
                    <a:pt x="1409" y="1094"/>
                  </a:cubicBezTo>
                  <a:cubicBezTo>
                    <a:pt x="1409" y="1021"/>
                    <a:pt x="1398" y="895"/>
                    <a:pt x="1398" y="737"/>
                  </a:cubicBezTo>
                  <a:cubicBezTo>
                    <a:pt x="1388" y="663"/>
                    <a:pt x="1356" y="579"/>
                    <a:pt x="1335" y="516"/>
                  </a:cubicBezTo>
                  <a:cubicBezTo>
                    <a:pt x="1223" y="267"/>
                    <a:pt x="932" y="0"/>
                    <a:pt x="600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377575" y="626225"/>
              <a:ext cx="20000" cy="37725"/>
            </a:xfrm>
            <a:custGeom>
              <a:avLst/>
              <a:gdLst/>
              <a:ahLst/>
              <a:cxnLst/>
              <a:rect l="l" t="t" r="r" b="b"/>
              <a:pathLst>
                <a:path w="800" h="1509" extrusionOk="0">
                  <a:moveTo>
                    <a:pt x="642" y="1"/>
                  </a:moveTo>
                  <a:cubicBezTo>
                    <a:pt x="600" y="1"/>
                    <a:pt x="579" y="22"/>
                    <a:pt x="547" y="43"/>
                  </a:cubicBezTo>
                  <a:cubicBezTo>
                    <a:pt x="284" y="285"/>
                    <a:pt x="85" y="569"/>
                    <a:pt x="21" y="926"/>
                  </a:cubicBezTo>
                  <a:cubicBezTo>
                    <a:pt x="0" y="1073"/>
                    <a:pt x="0" y="1231"/>
                    <a:pt x="64" y="1378"/>
                  </a:cubicBezTo>
                  <a:cubicBezTo>
                    <a:pt x="104" y="1458"/>
                    <a:pt x="150" y="1508"/>
                    <a:pt x="193" y="1508"/>
                  </a:cubicBezTo>
                  <a:cubicBezTo>
                    <a:pt x="206" y="1508"/>
                    <a:pt x="219" y="1503"/>
                    <a:pt x="232" y="1494"/>
                  </a:cubicBezTo>
                  <a:cubicBezTo>
                    <a:pt x="316" y="1451"/>
                    <a:pt x="295" y="1388"/>
                    <a:pt x="274" y="1315"/>
                  </a:cubicBezTo>
                  <a:cubicBezTo>
                    <a:pt x="211" y="1147"/>
                    <a:pt x="242" y="978"/>
                    <a:pt x="326" y="821"/>
                  </a:cubicBezTo>
                  <a:cubicBezTo>
                    <a:pt x="337" y="788"/>
                    <a:pt x="366" y="772"/>
                    <a:pt x="397" y="772"/>
                  </a:cubicBezTo>
                  <a:cubicBezTo>
                    <a:pt x="427" y="772"/>
                    <a:pt x="459" y="785"/>
                    <a:pt x="484" y="810"/>
                  </a:cubicBezTo>
                  <a:cubicBezTo>
                    <a:pt x="547" y="884"/>
                    <a:pt x="558" y="968"/>
                    <a:pt x="558" y="1063"/>
                  </a:cubicBezTo>
                  <a:cubicBezTo>
                    <a:pt x="558" y="1126"/>
                    <a:pt x="537" y="1199"/>
                    <a:pt x="537" y="1283"/>
                  </a:cubicBezTo>
                  <a:cubicBezTo>
                    <a:pt x="537" y="1304"/>
                    <a:pt x="558" y="1325"/>
                    <a:pt x="579" y="1336"/>
                  </a:cubicBezTo>
                  <a:cubicBezTo>
                    <a:pt x="589" y="1336"/>
                    <a:pt x="610" y="1336"/>
                    <a:pt x="631" y="1325"/>
                  </a:cubicBezTo>
                  <a:cubicBezTo>
                    <a:pt x="789" y="1136"/>
                    <a:pt x="799" y="863"/>
                    <a:pt x="642" y="695"/>
                  </a:cubicBezTo>
                  <a:cubicBezTo>
                    <a:pt x="600" y="642"/>
                    <a:pt x="526" y="600"/>
                    <a:pt x="442" y="537"/>
                  </a:cubicBezTo>
                  <a:cubicBezTo>
                    <a:pt x="484" y="463"/>
                    <a:pt x="526" y="400"/>
                    <a:pt x="547" y="348"/>
                  </a:cubicBezTo>
                  <a:cubicBezTo>
                    <a:pt x="600" y="264"/>
                    <a:pt x="684" y="201"/>
                    <a:pt x="736" y="127"/>
                  </a:cubicBezTo>
                  <a:cubicBezTo>
                    <a:pt x="747" y="96"/>
                    <a:pt x="747" y="43"/>
                    <a:pt x="736" y="32"/>
                  </a:cubicBezTo>
                  <a:cubicBezTo>
                    <a:pt x="705" y="1"/>
                    <a:pt x="663" y="1"/>
                    <a:pt x="64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114275" y="526300"/>
              <a:ext cx="267800" cy="126400"/>
            </a:xfrm>
            <a:custGeom>
              <a:avLst/>
              <a:gdLst/>
              <a:ahLst/>
              <a:cxnLst/>
              <a:rect l="l" t="t" r="r" b="b"/>
              <a:pathLst>
                <a:path w="10712" h="5056" extrusionOk="0">
                  <a:moveTo>
                    <a:pt x="10573" y="1"/>
                  </a:moveTo>
                  <a:cubicBezTo>
                    <a:pt x="10561" y="1"/>
                    <a:pt x="10548" y="5"/>
                    <a:pt x="10532" y="14"/>
                  </a:cubicBezTo>
                  <a:cubicBezTo>
                    <a:pt x="10490" y="35"/>
                    <a:pt x="10448" y="46"/>
                    <a:pt x="10406" y="77"/>
                  </a:cubicBezTo>
                  <a:cubicBezTo>
                    <a:pt x="9492" y="666"/>
                    <a:pt x="8462" y="887"/>
                    <a:pt x="7390" y="887"/>
                  </a:cubicBezTo>
                  <a:cubicBezTo>
                    <a:pt x="6938" y="887"/>
                    <a:pt x="6507" y="855"/>
                    <a:pt x="6076" y="813"/>
                  </a:cubicBezTo>
                  <a:cubicBezTo>
                    <a:pt x="5872" y="795"/>
                    <a:pt x="5666" y="784"/>
                    <a:pt x="5461" y="784"/>
                  </a:cubicBezTo>
                  <a:cubicBezTo>
                    <a:pt x="5074" y="784"/>
                    <a:pt x="4688" y="822"/>
                    <a:pt x="4310" y="918"/>
                  </a:cubicBezTo>
                  <a:cubicBezTo>
                    <a:pt x="3311" y="1170"/>
                    <a:pt x="2418" y="1612"/>
                    <a:pt x="1777" y="2442"/>
                  </a:cubicBezTo>
                  <a:cubicBezTo>
                    <a:pt x="1703" y="2537"/>
                    <a:pt x="1619" y="2589"/>
                    <a:pt x="1503" y="2600"/>
                  </a:cubicBezTo>
                  <a:cubicBezTo>
                    <a:pt x="1230" y="2621"/>
                    <a:pt x="978" y="2747"/>
                    <a:pt x="757" y="2905"/>
                  </a:cubicBezTo>
                  <a:cubicBezTo>
                    <a:pt x="232" y="3252"/>
                    <a:pt x="0" y="3882"/>
                    <a:pt x="179" y="4492"/>
                  </a:cubicBezTo>
                  <a:cubicBezTo>
                    <a:pt x="211" y="4650"/>
                    <a:pt x="263" y="4807"/>
                    <a:pt x="347" y="4954"/>
                  </a:cubicBezTo>
                  <a:cubicBezTo>
                    <a:pt x="386" y="5016"/>
                    <a:pt x="452" y="5055"/>
                    <a:pt x="522" y="5055"/>
                  </a:cubicBezTo>
                  <a:cubicBezTo>
                    <a:pt x="548" y="5055"/>
                    <a:pt x="574" y="5050"/>
                    <a:pt x="599" y="5039"/>
                  </a:cubicBezTo>
                  <a:cubicBezTo>
                    <a:pt x="652" y="5028"/>
                    <a:pt x="673" y="5007"/>
                    <a:pt x="715" y="4975"/>
                  </a:cubicBezTo>
                  <a:cubicBezTo>
                    <a:pt x="1251" y="4618"/>
                    <a:pt x="1577" y="4135"/>
                    <a:pt x="1703" y="3493"/>
                  </a:cubicBezTo>
                  <a:cubicBezTo>
                    <a:pt x="1714" y="3399"/>
                    <a:pt x="1735" y="3294"/>
                    <a:pt x="1745" y="3199"/>
                  </a:cubicBezTo>
                  <a:cubicBezTo>
                    <a:pt x="1766" y="3115"/>
                    <a:pt x="1766" y="3020"/>
                    <a:pt x="1777" y="2936"/>
                  </a:cubicBezTo>
                  <a:cubicBezTo>
                    <a:pt x="1797" y="2926"/>
                    <a:pt x="1815" y="2923"/>
                    <a:pt x="1831" y="2923"/>
                  </a:cubicBezTo>
                  <a:cubicBezTo>
                    <a:pt x="1867" y="2923"/>
                    <a:pt x="1898" y="2940"/>
                    <a:pt x="1934" y="2947"/>
                  </a:cubicBezTo>
                  <a:cubicBezTo>
                    <a:pt x="2113" y="3041"/>
                    <a:pt x="2302" y="3136"/>
                    <a:pt x="2502" y="3210"/>
                  </a:cubicBezTo>
                  <a:cubicBezTo>
                    <a:pt x="3068" y="3430"/>
                    <a:pt x="3647" y="3510"/>
                    <a:pt x="4237" y="3510"/>
                  </a:cubicBezTo>
                  <a:cubicBezTo>
                    <a:pt x="4577" y="3510"/>
                    <a:pt x="4920" y="3483"/>
                    <a:pt x="5266" y="3441"/>
                  </a:cubicBezTo>
                  <a:cubicBezTo>
                    <a:pt x="5845" y="3357"/>
                    <a:pt x="6412" y="3189"/>
                    <a:pt x="6980" y="3010"/>
                  </a:cubicBezTo>
                  <a:cubicBezTo>
                    <a:pt x="7726" y="2758"/>
                    <a:pt x="8420" y="2442"/>
                    <a:pt x="9071" y="1990"/>
                  </a:cubicBezTo>
                  <a:cubicBezTo>
                    <a:pt x="9671" y="1591"/>
                    <a:pt x="10144" y="1076"/>
                    <a:pt x="10543" y="466"/>
                  </a:cubicBezTo>
                  <a:cubicBezTo>
                    <a:pt x="10606" y="361"/>
                    <a:pt x="10659" y="245"/>
                    <a:pt x="10701" y="140"/>
                  </a:cubicBezTo>
                  <a:cubicBezTo>
                    <a:pt x="10711" y="98"/>
                    <a:pt x="10680" y="67"/>
                    <a:pt x="10648" y="35"/>
                  </a:cubicBezTo>
                  <a:cubicBezTo>
                    <a:pt x="10619" y="21"/>
                    <a:pt x="10600" y="1"/>
                    <a:pt x="105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299275" y="597425"/>
              <a:ext cx="45750" cy="23875"/>
            </a:xfrm>
            <a:custGeom>
              <a:avLst/>
              <a:gdLst/>
              <a:ahLst/>
              <a:cxnLst/>
              <a:rect l="l" t="t" r="r" b="b"/>
              <a:pathLst>
                <a:path w="1830" h="955" extrusionOk="0">
                  <a:moveTo>
                    <a:pt x="1391" y="0"/>
                  </a:moveTo>
                  <a:cubicBezTo>
                    <a:pt x="1348" y="0"/>
                    <a:pt x="1305" y="6"/>
                    <a:pt x="1261" y="18"/>
                  </a:cubicBezTo>
                  <a:cubicBezTo>
                    <a:pt x="925" y="81"/>
                    <a:pt x="578" y="196"/>
                    <a:pt x="263" y="396"/>
                  </a:cubicBezTo>
                  <a:cubicBezTo>
                    <a:pt x="200" y="438"/>
                    <a:pt x="147" y="491"/>
                    <a:pt x="95" y="543"/>
                  </a:cubicBezTo>
                  <a:cubicBezTo>
                    <a:pt x="0" y="638"/>
                    <a:pt x="11" y="764"/>
                    <a:pt x="137" y="848"/>
                  </a:cubicBezTo>
                  <a:cubicBezTo>
                    <a:pt x="250" y="914"/>
                    <a:pt x="380" y="955"/>
                    <a:pt x="573" y="955"/>
                  </a:cubicBezTo>
                  <a:cubicBezTo>
                    <a:pt x="595" y="955"/>
                    <a:pt x="618" y="954"/>
                    <a:pt x="641" y="953"/>
                  </a:cubicBezTo>
                  <a:cubicBezTo>
                    <a:pt x="925" y="932"/>
                    <a:pt x="1251" y="859"/>
                    <a:pt x="1524" y="690"/>
                  </a:cubicBezTo>
                  <a:cubicBezTo>
                    <a:pt x="1608" y="638"/>
                    <a:pt x="1682" y="554"/>
                    <a:pt x="1745" y="491"/>
                  </a:cubicBezTo>
                  <a:cubicBezTo>
                    <a:pt x="1829" y="396"/>
                    <a:pt x="1819" y="228"/>
                    <a:pt x="1724" y="133"/>
                  </a:cubicBezTo>
                  <a:cubicBezTo>
                    <a:pt x="1617" y="42"/>
                    <a:pt x="1505" y="0"/>
                    <a:pt x="1391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161575" y="625875"/>
              <a:ext cx="45750" cy="20350"/>
            </a:xfrm>
            <a:custGeom>
              <a:avLst/>
              <a:gdLst/>
              <a:ahLst/>
              <a:cxnLst/>
              <a:rect l="l" t="t" r="r" b="b"/>
              <a:pathLst>
                <a:path w="1830" h="814" extrusionOk="0">
                  <a:moveTo>
                    <a:pt x="1209" y="1"/>
                  </a:moveTo>
                  <a:cubicBezTo>
                    <a:pt x="1032" y="1"/>
                    <a:pt x="860" y="27"/>
                    <a:pt x="684" y="78"/>
                  </a:cubicBezTo>
                  <a:cubicBezTo>
                    <a:pt x="547" y="110"/>
                    <a:pt x="400" y="152"/>
                    <a:pt x="263" y="236"/>
                  </a:cubicBezTo>
                  <a:cubicBezTo>
                    <a:pt x="158" y="299"/>
                    <a:pt x="84" y="372"/>
                    <a:pt x="32" y="498"/>
                  </a:cubicBezTo>
                  <a:cubicBezTo>
                    <a:pt x="0" y="530"/>
                    <a:pt x="21" y="572"/>
                    <a:pt x="42" y="614"/>
                  </a:cubicBezTo>
                  <a:cubicBezTo>
                    <a:pt x="95" y="677"/>
                    <a:pt x="158" y="740"/>
                    <a:pt x="253" y="761"/>
                  </a:cubicBezTo>
                  <a:cubicBezTo>
                    <a:pt x="389" y="782"/>
                    <a:pt x="515" y="814"/>
                    <a:pt x="652" y="814"/>
                  </a:cubicBezTo>
                  <a:cubicBezTo>
                    <a:pt x="820" y="782"/>
                    <a:pt x="988" y="772"/>
                    <a:pt x="1157" y="740"/>
                  </a:cubicBezTo>
                  <a:cubicBezTo>
                    <a:pt x="1346" y="709"/>
                    <a:pt x="1514" y="635"/>
                    <a:pt x="1672" y="530"/>
                  </a:cubicBezTo>
                  <a:cubicBezTo>
                    <a:pt x="1756" y="467"/>
                    <a:pt x="1829" y="383"/>
                    <a:pt x="1808" y="278"/>
                  </a:cubicBezTo>
                  <a:cubicBezTo>
                    <a:pt x="1777" y="162"/>
                    <a:pt x="1714" y="89"/>
                    <a:pt x="1598" y="46"/>
                  </a:cubicBezTo>
                  <a:cubicBezTo>
                    <a:pt x="1545" y="36"/>
                    <a:pt x="1493" y="15"/>
                    <a:pt x="1440" y="15"/>
                  </a:cubicBezTo>
                  <a:cubicBezTo>
                    <a:pt x="1362" y="5"/>
                    <a:pt x="1285" y="1"/>
                    <a:pt x="1209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170000" y="654600"/>
              <a:ext cx="34950" cy="22650"/>
            </a:xfrm>
            <a:custGeom>
              <a:avLst/>
              <a:gdLst/>
              <a:ahLst/>
              <a:cxnLst/>
              <a:rect l="l" t="t" r="r" b="b"/>
              <a:pathLst>
                <a:path w="1398" h="906" extrusionOk="0">
                  <a:moveTo>
                    <a:pt x="785" y="1"/>
                  </a:moveTo>
                  <a:cubicBezTo>
                    <a:pt x="410" y="1"/>
                    <a:pt x="0" y="436"/>
                    <a:pt x="63" y="800"/>
                  </a:cubicBezTo>
                  <a:cubicBezTo>
                    <a:pt x="63" y="821"/>
                    <a:pt x="63" y="832"/>
                    <a:pt x="73" y="832"/>
                  </a:cubicBezTo>
                  <a:cubicBezTo>
                    <a:pt x="115" y="853"/>
                    <a:pt x="157" y="895"/>
                    <a:pt x="210" y="905"/>
                  </a:cubicBezTo>
                  <a:cubicBezTo>
                    <a:pt x="220" y="905"/>
                    <a:pt x="262" y="884"/>
                    <a:pt x="273" y="853"/>
                  </a:cubicBezTo>
                  <a:cubicBezTo>
                    <a:pt x="315" y="789"/>
                    <a:pt x="336" y="716"/>
                    <a:pt x="368" y="642"/>
                  </a:cubicBezTo>
                  <a:cubicBezTo>
                    <a:pt x="399" y="569"/>
                    <a:pt x="441" y="506"/>
                    <a:pt x="504" y="432"/>
                  </a:cubicBezTo>
                  <a:cubicBezTo>
                    <a:pt x="600" y="341"/>
                    <a:pt x="708" y="297"/>
                    <a:pt x="814" y="297"/>
                  </a:cubicBezTo>
                  <a:cubicBezTo>
                    <a:pt x="929" y="297"/>
                    <a:pt x="1042" y="349"/>
                    <a:pt x="1135" y="453"/>
                  </a:cubicBezTo>
                  <a:lnTo>
                    <a:pt x="1293" y="611"/>
                  </a:lnTo>
                  <a:cubicBezTo>
                    <a:pt x="1293" y="611"/>
                    <a:pt x="1311" y="615"/>
                    <a:pt x="1327" y="615"/>
                  </a:cubicBezTo>
                  <a:cubicBezTo>
                    <a:pt x="1335" y="615"/>
                    <a:pt x="1342" y="614"/>
                    <a:pt x="1345" y="611"/>
                  </a:cubicBezTo>
                  <a:cubicBezTo>
                    <a:pt x="1356" y="590"/>
                    <a:pt x="1387" y="569"/>
                    <a:pt x="1387" y="558"/>
                  </a:cubicBezTo>
                  <a:cubicBezTo>
                    <a:pt x="1398" y="453"/>
                    <a:pt x="1377" y="359"/>
                    <a:pt x="1314" y="274"/>
                  </a:cubicBezTo>
                  <a:cubicBezTo>
                    <a:pt x="1177" y="117"/>
                    <a:pt x="977" y="33"/>
                    <a:pt x="799" y="1"/>
                  </a:cubicBezTo>
                  <a:cubicBezTo>
                    <a:pt x="794" y="1"/>
                    <a:pt x="790" y="1"/>
                    <a:pt x="785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315825" y="631225"/>
              <a:ext cx="34450" cy="20600"/>
            </a:xfrm>
            <a:custGeom>
              <a:avLst/>
              <a:gdLst/>
              <a:ahLst/>
              <a:cxnLst/>
              <a:rect l="l" t="t" r="r" b="b"/>
              <a:pathLst>
                <a:path w="1378" h="824" extrusionOk="0">
                  <a:moveTo>
                    <a:pt x="821" y="0"/>
                  </a:moveTo>
                  <a:cubicBezTo>
                    <a:pt x="368" y="0"/>
                    <a:pt x="21" y="342"/>
                    <a:pt x="0" y="705"/>
                  </a:cubicBezTo>
                  <a:cubicBezTo>
                    <a:pt x="0" y="726"/>
                    <a:pt x="0" y="757"/>
                    <a:pt x="11" y="768"/>
                  </a:cubicBezTo>
                  <a:cubicBezTo>
                    <a:pt x="32" y="789"/>
                    <a:pt x="63" y="810"/>
                    <a:pt x="84" y="821"/>
                  </a:cubicBezTo>
                  <a:cubicBezTo>
                    <a:pt x="84" y="822"/>
                    <a:pt x="86" y="823"/>
                    <a:pt x="88" y="823"/>
                  </a:cubicBezTo>
                  <a:cubicBezTo>
                    <a:pt x="98" y="823"/>
                    <a:pt x="126" y="806"/>
                    <a:pt x="126" y="789"/>
                  </a:cubicBezTo>
                  <a:cubicBezTo>
                    <a:pt x="158" y="736"/>
                    <a:pt x="169" y="684"/>
                    <a:pt x="179" y="631"/>
                  </a:cubicBezTo>
                  <a:cubicBezTo>
                    <a:pt x="232" y="453"/>
                    <a:pt x="368" y="316"/>
                    <a:pt x="547" y="253"/>
                  </a:cubicBezTo>
                  <a:cubicBezTo>
                    <a:pt x="624" y="224"/>
                    <a:pt x="692" y="209"/>
                    <a:pt x="752" y="209"/>
                  </a:cubicBezTo>
                  <a:cubicBezTo>
                    <a:pt x="888" y="209"/>
                    <a:pt x="979" y="288"/>
                    <a:pt x="1030" y="463"/>
                  </a:cubicBezTo>
                  <a:cubicBezTo>
                    <a:pt x="1072" y="579"/>
                    <a:pt x="1157" y="663"/>
                    <a:pt x="1262" y="726"/>
                  </a:cubicBezTo>
                  <a:cubicBezTo>
                    <a:pt x="1269" y="734"/>
                    <a:pt x="1280" y="737"/>
                    <a:pt x="1291" y="737"/>
                  </a:cubicBezTo>
                  <a:cubicBezTo>
                    <a:pt x="1325" y="737"/>
                    <a:pt x="1367" y="705"/>
                    <a:pt x="1367" y="673"/>
                  </a:cubicBezTo>
                  <a:cubicBezTo>
                    <a:pt x="1377" y="579"/>
                    <a:pt x="1346" y="505"/>
                    <a:pt x="1314" y="421"/>
                  </a:cubicBezTo>
                  <a:cubicBezTo>
                    <a:pt x="1188" y="190"/>
                    <a:pt x="1030" y="22"/>
                    <a:pt x="841" y="1"/>
                  </a:cubicBezTo>
                  <a:cubicBezTo>
                    <a:pt x="834" y="1"/>
                    <a:pt x="828" y="0"/>
                    <a:pt x="821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267725" y="651725"/>
              <a:ext cx="13175" cy="32300"/>
            </a:xfrm>
            <a:custGeom>
              <a:avLst/>
              <a:gdLst/>
              <a:ahLst/>
              <a:cxnLst/>
              <a:rect l="l" t="t" r="r" b="b"/>
              <a:pathLst>
                <a:path w="527" h="1292" extrusionOk="0">
                  <a:moveTo>
                    <a:pt x="106" y="1"/>
                  </a:moveTo>
                  <a:cubicBezTo>
                    <a:pt x="95" y="11"/>
                    <a:pt x="64" y="11"/>
                    <a:pt x="43" y="43"/>
                  </a:cubicBezTo>
                  <a:cubicBezTo>
                    <a:pt x="11" y="64"/>
                    <a:pt x="1" y="116"/>
                    <a:pt x="11" y="158"/>
                  </a:cubicBezTo>
                  <a:cubicBezTo>
                    <a:pt x="106" y="526"/>
                    <a:pt x="222" y="883"/>
                    <a:pt x="369" y="1230"/>
                  </a:cubicBezTo>
                  <a:cubicBezTo>
                    <a:pt x="369" y="1251"/>
                    <a:pt x="369" y="1251"/>
                    <a:pt x="379" y="1262"/>
                  </a:cubicBezTo>
                  <a:cubicBezTo>
                    <a:pt x="402" y="1277"/>
                    <a:pt x="419" y="1292"/>
                    <a:pt x="441" y="1292"/>
                  </a:cubicBezTo>
                  <a:cubicBezTo>
                    <a:pt x="451" y="1292"/>
                    <a:pt x="462" y="1289"/>
                    <a:pt x="474" y="1283"/>
                  </a:cubicBezTo>
                  <a:cubicBezTo>
                    <a:pt x="495" y="1272"/>
                    <a:pt x="526" y="1251"/>
                    <a:pt x="516" y="1209"/>
                  </a:cubicBezTo>
                  <a:cubicBezTo>
                    <a:pt x="411" y="831"/>
                    <a:pt x="306" y="442"/>
                    <a:pt x="201" y="74"/>
                  </a:cubicBezTo>
                  <a:cubicBezTo>
                    <a:pt x="190" y="64"/>
                    <a:pt x="169" y="43"/>
                    <a:pt x="158" y="22"/>
                  </a:cubicBezTo>
                  <a:cubicBezTo>
                    <a:pt x="148" y="11"/>
                    <a:pt x="116" y="11"/>
                    <a:pt x="106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4"/>
          <p:cNvGrpSpPr/>
          <p:nvPr/>
        </p:nvGrpSpPr>
        <p:grpSpPr>
          <a:xfrm>
            <a:off x="1084843" y="2791947"/>
            <a:ext cx="1454371" cy="2217088"/>
            <a:chOff x="1415976" y="-1487981"/>
            <a:chExt cx="1124282" cy="1713890"/>
          </a:xfrm>
        </p:grpSpPr>
        <p:sp>
          <p:nvSpPr>
            <p:cNvPr id="573" name="Google Shape;573;p34"/>
            <p:cNvSpPr/>
            <p:nvPr/>
          </p:nvSpPr>
          <p:spPr>
            <a:xfrm>
              <a:off x="1958551" y="-301962"/>
              <a:ext cx="581707" cy="527871"/>
            </a:xfrm>
            <a:custGeom>
              <a:avLst/>
              <a:gdLst/>
              <a:ahLst/>
              <a:cxnLst/>
              <a:rect l="l" t="t" r="r" b="b"/>
              <a:pathLst>
                <a:path w="8536" h="7746" extrusionOk="0">
                  <a:moveTo>
                    <a:pt x="4325" y="0"/>
                  </a:moveTo>
                  <a:cubicBezTo>
                    <a:pt x="3106" y="0"/>
                    <a:pt x="1894" y="697"/>
                    <a:pt x="1157" y="1780"/>
                  </a:cubicBezTo>
                  <a:cubicBezTo>
                    <a:pt x="1" y="3503"/>
                    <a:pt x="505" y="5753"/>
                    <a:pt x="2166" y="7004"/>
                  </a:cubicBezTo>
                  <a:cubicBezTo>
                    <a:pt x="2848" y="7515"/>
                    <a:pt x="3579" y="7745"/>
                    <a:pt x="4288" y="7745"/>
                  </a:cubicBezTo>
                  <a:cubicBezTo>
                    <a:pt x="5501" y="7745"/>
                    <a:pt x="6650" y="7072"/>
                    <a:pt x="7379" y="5984"/>
                  </a:cubicBezTo>
                  <a:cubicBezTo>
                    <a:pt x="8536" y="4271"/>
                    <a:pt x="7947" y="2116"/>
                    <a:pt x="6370" y="770"/>
                  </a:cubicBezTo>
                  <a:cubicBezTo>
                    <a:pt x="5748" y="237"/>
                    <a:pt x="5035" y="0"/>
                    <a:pt x="432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016611" y="-249012"/>
              <a:ext cx="467083" cy="421356"/>
            </a:xfrm>
            <a:custGeom>
              <a:avLst/>
              <a:gdLst/>
              <a:ahLst/>
              <a:cxnLst/>
              <a:rect l="l" t="t" r="r" b="b"/>
              <a:pathLst>
                <a:path w="6854" h="6183" extrusionOk="0">
                  <a:moveTo>
                    <a:pt x="3402" y="0"/>
                  </a:moveTo>
                  <a:cubicBezTo>
                    <a:pt x="3352" y="0"/>
                    <a:pt x="3301" y="1"/>
                    <a:pt x="3248" y="4"/>
                  </a:cubicBezTo>
                  <a:cubicBezTo>
                    <a:pt x="2533" y="67"/>
                    <a:pt x="1839" y="414"/>
                    <a:pt x="1314" y="950"/>
                  </a:cubicBezTo>
                  <a:cubicBezTo>
                    <a:pt x="1167" y="1097"/>
                    <a:pt x="1051" y="1255"/>
                    <a:pt x="936" y="1423"/>
                  </a:cubicBezTo>
                  <a:cubicBezTo>
                    <a:pt x="0" y="2810"/>
                    <a:pt x="420" y="4608"/>
                    <a:pt x="1745" y="5596"/>
                  </a:cubicBezTo>
                  <a:cubicBezTo>
                    <a:pt x="2123" y="5880"/>
                    <a:pt x="2523" y="6048"/>
                    <a:pt x="2933" y="6132"/>
                  </a:cubicBezTo>
                  <a:cubicBezTo>
                    <a:pt x="3104" y="6166"/>
                    <a:pt x="3274" y="6182"/>
                    <a:pt x="3444" y="6182"/>
                  </a:cubicBezTo>
                  <a:cubicBezTo>
                    <a:pt x="3963" y="6182"/>
                    <a:pt x="4470" y="6028"/>
                    <a:pt x="4930" y="5743"/>
                  </a:cubicBezTo>
                  <a:cubicBezTo>
                    <a:pt x="5150" y="5617"/>
                    <a:pt x="5361" y="5449"/>
                    <a:pt x="5539" y="5249"/>
                  </a:cubicBezTo>
                  <a:cubicBezTo>
                    <a:pt x="5666" y="5133"/>
                    <a:pt x="5771" y="4997"/>
                    <a:pt x="5876" y="4850"/>
                  </a:cubicBezTo>
                  <a:cubicBezTo>
                    <a:pt x="5886" y="4829"/>
                    <a:pt x="5907" y="4797"/>
                    <a:pt x="5928" y="4776"/>
                  </a:cubicBezTo>
                  <a:cubicBezTo>
                    <a:pt x="6853" y="3399"/>
                    <a:pt x="6380" y="1675"/>
                    <a:pt x="5108" y="614"/>
                  </a:cubicBezTo>
                  <a:cubicBezTo>
                    <a:pt x="4898" y="424"/>
                    <a:pt x="4667" y="298"/>
                    <a:pt x="4436" y="193"/>
                  </a:cubicBezTo>
                  <a:cubicBezTo>
                    <a:pt x="4257" y="109"/>
                    <a:pt x="4057" y="57"/>
                    <a:pt x="3858" y="36"/>
                  </a:cubicBezTo>
                  <a:cubicBezTo>
                    <a:pt x="3700" y="12"/>
                    <a:pt x="3554" y="0"/>
                    <a:pt x="340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2101795" y="-195176"/>
              <a:ext cx="277292" cy="302507"/>
            </a:xfrm>
            <a:custGeom>
              <a:avLst/>
              <a:gdLst/>
              <a:ahLst/>
              <a:cxnLst/>
              <a:rect l="l" t="t" r="r" b="b"/>
              <a:pathLst>
                <a:path w="4069" h="4439" extrusionOk="0">
                  <a:moveTo>
                    <a:pt x="1393" y="1"/>
                  </a:moveTo>
                  <a:cubicBezTo>
                    <a:pt x="1369" y="1"/>
                    <a:pt x="1345" y="9"/>
                    <a:pt x="1325" y="23"/>
                  </a:cubicBezTo>
                  <a:cubicBezTo>
                    <a:pt x="1294" y="34"/>
                    <a:pt x="1273" y="76"/>
                    <a:pt x="1273" y="97"/>
                  </a:cubicBezTo>
                  <a:cubicBezTo>
                    <a:pt x="1220" y="528"/>
                    <a:pt x="1168" y="980"/>
                    <a:pt x="1136" y="1411"/>
                  </a:cubicBezTo>
                  <a:cubicBezTo>
                    <a:pt x="1136" y="1421"/>
                    <a:pt x="1126" y="1453"/>
                    <a:pt x="1126" y="1463"/>
                  </a:cubicBezTo>
                  <a:lnTo>
                    <a:pt x="1084" y="1505"/>
                  </a:lnTo>
                  <a:cubicBezTo>
                    <a:pt x="1052" y="1526"/>
                    <a:pt x="999" y="1558"/>
                    <a:pt x="957" y="1579"/>
                  </a:cubicBezTo>
                  <a:cubicBezTo>
                    <a:pt x="642" y="1779"/>
                    <a:pt x="337" y="1989"/>
                    <a:pt x="53" y="2220"/>
                  </a:cubicBezTo>
                  <a:cubicBezTo>
                    <a:pt x="11" y="2252"/>
                    <a:pt x="1" y="2294"/>
                    <a:pt x="1" y="2346"/>
                  </a:cubicBezTo>
                  <a:cubicBezTo>
                    <a:pt x="1" y="2399"/>
                    <a:pt x="22" y="2441"/>
                    <a:pt x="64" y="2451"/>
                  </a:cubicBezTo>
                  <a:cubicBezTo>
                    <a:pt x="432" y="2588"/>
                    <a:pt x="800" y="2735"/>
                    <a:pt x="1168" y="2893"/>
                  </a:cubicBezTo>
                  <a:cubicBezTo>
                    <a:pt x="1168" y="2935"/>
                    <a:pt x="1168" y="2935"/>
                    <a:pt x="1178" y="2935"/>
                  </a:cubicBezTo>
                  <a:cubicBezTo>
                    <a:pt x="1210" y="2945"/>
                    <a:pt x="1220" y="2977"/>
                    <a:pt x="1231" y="3009"/>
                  </a:cubicBezTo>
                  <a:cubicBezTo>
                    <a:pt x="1315" y="3461"/>
                    <a:pt x="1367" y="3891"/>
                    <a:pt x="1399" y="4343"/>
                  </a:cubicBezTo>
                  <a:cubicBezTo>
                    <a:pt x="1399" y="4375"/>
                    <a:pt x="1420" y="4407"/>
                    <a:pt x="1441" y="4417"/>
                  </a:cubicBezTo>
                  <a:cubicBezTo>
                    <a:pt x="1459" y="4431"/>
                    <a:pt x="1482" y="4439"/>
                    <a:pt x="1504" y="4439"/>
                  </a:cubicBezTo>
                  <a:cubicBezTo>
                    <a:pt x="1534" y="4439"/>
                    <a:pt x="1564" y="4426"/>
                    <a:pt x="1588" y="4396"/>
                  </a:cubicBezTo>
                  <a:cubicBezTo>
                    <a:pt x="1882" y="4049"/>
                    <a:pt x="2208" y="3723"/>
                    <a:pt x="2513" y="3397"/>
                  </a:cubicBezTo>
                  <a:lnTo>
                    <a:pt x="2534" y="3376"/>
                  </a:lnTo>
                  <a:cubicBezTo>
                    <a:pt x="2555" y="3355"/>
                    <a:pt x="2587" y="3355"/>
                    <a:pt x="2618" y="3355"/>
                  </a:cubicBezTo>
                  <a:lnTo>
                    <a:pt x="3922" y="3587"/>
                  </a:lnTo>
                  <a:cubicBezTo>
                    <a:pt x="3933" y="3590"/>
                    <a:pt x="3944" y="3592"/>
                    <a:pt x="3955" y="3592"/>
                  </a:cubicBezTo>
                  <a:cubicBezTo>
                    <a:pt x="4006" y="3592"/>
                    <a:pt x="4050" y="3556"/>
                    <a:pt x="4058" y="3513"/>
                  </a:cubicBezTo>
                  <a:cubicBezTo>
                    <a:pt x="4069" y="3482"/>
                    <a:pt x="4069" y="3450"/>
                    <a:pt x="4048" y="3418"/>
                  </a:cubicBezTo>
                  <a:cubicBezTo>
                    <a:pt x="3837" y="3030"/>
                    <a:pt x="3606" y="2641"/>
                    <a:pt x="3385" y="2262"/>
                  </a:cubicBezTo>
                  <a:cubicBezTo>
                    <a:pt x="3375" y="2252"/>
                    <a:pt x="3375" y="2241"/>
                    <a:pt x="3375" y="2220"/>
                  </a:cubicBezTo>
                  <a:cubicBezTo>
                    <a:pt x="3375" y="2199"/>
                    <a:pt x="3375" y="2168"/>
                    <a:pt x="3385" y="2157"/>
                  </a:cubicBezTo>
                  <a:cubicBezTo>
                    <a:pt x="3575" y="1789"/>
                    <a:pt x="3753" y="1432"/>
                    <a:pt x="3943" y="1085"/>
                  </a:cubicBezTo>
                  <a:cubicBezTo>
                    <a:pt x="3964" y="1043"/>
                    <a:pt x="3953" y="990"/>
                    <a:pt x="3922" y="959"/>
                  </a:cubicBezTo>
                  <a:cubicBezTo>
                    <a:pt x="3900" y="938"/>
                    <a:pt x="3858" y="906"/>
                    <a:pt x="3806" y="906"/>
                  </a:cubicBezTo>
                  <a:cubicBezTo>
                    <a:pt x="3385" y="938"/>
                    <a:pt x="2965" y="980"/>
                    <a:pt x="2545" y="1032"/>
                  </a:cubicBezTo>
                  <a:lnTo>
                    <a:pt x="2503" y="1032"/>
                  </a:lnTo>
                  <a:cubicBezTo>
                    <a:pt x="2471" y="1032"/>
                    <a:pt x="2429" y="1011"/>
                    <a:pt x="2397" y="990"/>
                  </a:cubicBezTo>
                  <a:cubicBezTo>
                    <a:pt x="2082" y="675"/>
                    <a:pt x="1767" y="360"/>
                    <a:pt x="1472" y="34"/>
                  </a:cubicBezTo>
                  <a:cubicBezTo>
                    <a:pt x="1450" y="11"/>
                    <a:pt x="1421" y="1"/>
                    <a:pt x="139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2120467" y="-329152"/>
              <a:ext cx="68079" cy="59084"/>
            </a:xfrm>
            <a:custGeom>
              <a:avLst/>
              <a:gdLst/>
              <a:ahLst/>
              <a:cxnLst/>
              <a:rect l="l" t="t" r="r" b="b"/>
              <a:pathLst>
                <a:path w="999" h="867" extrusionOk="0">
                  <a:moveTo>
                    <a:pt x="529" y="1"/>
                  </a:moveTo>
                  <a:cubicBezTo>
                    <a:pt x="480" y="1"/>
                    <a:pt x="430" y="8"/>
                    <a:pt x="379" y="24"/>
                  </a:cubicBezTo>
                  <a:cubicBezTo>
                    <a:pt x="147" y="108"/>
                    <a:pt x="0" y="360"/>
                    <a:pt x="74" y="581"/>
                  </a:cubicBezTo>
                  <a:cubicBezTo>
                    <a:pt x="140" y="763"/>
                    <a:pt x="310" y="867"/>
                    <a:pt x="493" y="867"/>
                  </a:cubicBezTo>
                  <a:cubicBezTo>
                    <a:pt x="542" y="867"/>
                    <a:pt x="592" y="859"/>
                    <a:pt x="641" y="844"/>
                  </a:cubicBezTo>
                  <a:cubicBezTo>
                    <a:pt x="883" y="760"/>
                    <a:pt x="999" y="507"/>
                    <a:pt x="915" y="287"/>
                  </a:cubicBezTo>
                  <a:cubicBezTo>
                    <a:pt x="857" y="104"/>
                    <a:pt x="707" y="1"/>
                    <a:pt x="52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1953576" y="-498155"/>
              <a:ext cx="355321" cy="243695"/>
            </a:xfrm>
            <a:custGeom>
              <a:avLst/>
              <a:gdLst/>
              <a:ahLst/>
              <a:cxnLst/>
              <a:rect l="l" t="t" r="r" b="b"/>
              <a:pathLst>
                <a:path w="5214" h="3576" extrusionOk="0">
                  <a:moveTo>
                    <a:pt x="4667" y="388"/>
                  </a:moveTo>
                  <a:cubicBezTo>
                    <a:pt x="4700" y="388"/>
                    <a:pt x="4731" y="398"/>
                    <a:pt x="4762" y="423"/>
                  </a:cubicBezTo>
                  <a:cubicBezTo>
                    <a:pt x="4814" y="444"/>
                    <a:pt x="4835" y="496"/>
                    <a:pt x="4835" y="559"/>
                  </a:cubicBezTo>
                  <a:lnTo>
                    <a:pt x="4867" y="1852"/>
                  </a:lnTo>
                  <a:cubicBezTo>
                    <a:pt x="4867" y="1926"/>
                    <a:pt x="4825" y="1999"/>
                    <a:pt x="4751" y="2020"/>
                  </a:cubicBezTo>
                  <a:lnTo>
                    <a:pt x="1356" y="3219"/>
                  </a:lnTo>
                  <a:cubicBezTo>
                    <a:pt x="1338" y="3224"/>
                    <a:pt x="1319" y="3226"/>
                    <a:pt x="1299" y="3226"/>
                  </a:cubicBezTo>
                  <a:cubicBezTo>
                    <a:pt x="1242" y="3226"/>
                    <a:pt x="1185" y="3203"/>
                    <a:pt x="1146" y="3155"/>
                  </a:cubicBezTo>
                  <a:lnTo>
                    <a:pt x="442" y="2220"/>
                  </a:lnTo>
                  <a:cubicBezTo>
                    <a:pt x="410" y="2178"/>
                    <a:pt x="399" y="2115"/>
                    <a:pt x="410" y="2062"/>
                  </a:cubicBezTo>
                  <a:cubicBezTo>
                    <a:pt x="420" y="2010"/>
                    <a:pt x="463" y="1968"/>
                    <a:pt x="515" y="1947"/>
                  </a:cubicBezTo>
                  <a:lnTo>
                    <a:pt x="4593" y="402"/>
                  </a:lnTo>
                  <a:cubicBezTo>
                    <a:pt x="4620" y="393"/>
                    <a:pt x="4644" y="388"/>
                    <a:pt x="4667" y="388"/>
                  </a:cubicBezTo>
                  <a:close/>
                  <a:moveTo>
                    <a:pt x="4644" y="0"/>
                  </a:moveTo>
                  <a:cubicBezTo>
                    <a:pt x="4581" y="0"/>
                    <a:pt x="4518" y="11"/>
                    <a:pt x="4457" y="34"/>
                  </a:cubicBezTo>
                  <a:lnTo>
                    <a:pt x="378" y="1579"/>
                  </a:lnTo>
                  <a:cubicBezTo>
                    <a:pt x="221" y="1642"/>
                    <a:pt x="105" y="1768"/>
                    <a:pt x="53" y="1947"/>
                  </a:cubicBezTo>
                  <a:cubicBezTo>
                    <a:pt x="0" y="2115"/>
                    <a:pt x="42" y="2283"/>
                    <a:pt x="147" y="2430"/>
                  </a:cubicBezTo>
                  <a:lnTo>
                    <a:pt x="862" y="3366"/>
                  </a:lnTo>
                  <a:cubicBezTo>
                    <a:pt x="958" y="3499"/>
                    <a:pt x="1112" y="3575"/>
                    <a:pt x="1268" y="3575"/>
                  </a:cubicBezTo>
                  <a:cubicBezTo>
                    <a:pt x="1333" y="3575"/>
                    <a:pt x="1399" y="3562"/>
                    <a:pt x="1461" y="3534"/>
                  </a:cubicBezTo>
                  <a:lnTo>
                    <a:pt x="4846" y="2336"/>
                  </a:lnTo>
                  <a:cubicBezTo>
                    <a:pt x="5077" y="2262"/>
                    <a:pt x="5214" y="2052"/>
                    <a:pt x="5214" y="1810"/>
                  </a:cubicBezTo>
                  <a:lnTo>
                    <a:pt x="5193" y="538"/>
                  </a:lnTo>
                  <a:cubicBezTo>
                    <a:pt x="5193" y="349"/>
                    <a:pt x="5098" y="191"/>
                    <a:pt x="4951" y="86"/>
                  </a:cubicBezTo>
                  <a:cubicBezTo>
                    <a:pt x="4864" y="33"/>
                    <a:pt x="4755" y="0"/>
                    <a:pt x="46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1429188" y="-1487981"/>
              <a:ext cx="881147" cy="1126819"/>
            </a:xfrm>
            <a:custGeom>
              <a:avLst/>
              <a:gdLst/>
              <a:ahLst/>
              <a:cxnLst/>
              <a:rect l="l" t="t" r="r" b="b"/>
              <a:pathLst>
                <a:path w="12930" h="16535" extrusionOk="0">
                  <a:moveTo>
                    <a:pt x="810" y="1"/>
                  </a:moveTo>
                  <a:lnTo>
                    <a:pt x="253" y="3648"/>
                  </a:lnTo>
                  <a:cubicBezTo>
                    <a:pt x="1" y="5288"/>
                    <a:pt x="674" y="6938"/>
                    <a:pt x="2009" y="7937"/>
                  </a:cubicBezTo>
                  <a:cubicBezTo>
                    <a:pt x="3154" y="8799"/>
                    <a:pt x="4531" y="9818"/>
                    <a:pt x="5519" y="10543"/>
                  </a:cubicBezTo>
                  <a:cubicBezTo>
                    <a:pt x="8504" y="12719"/>
                    <a:pt x="8515" y="16535"/>
                    <a:pt x="8515" y="16535"/>
                  </a:cubicBezTo>
                  <a:lnTo>
                    <a:pt x="12267" y="15484"/>
                  </a:lnTo>
                  <a:cubicBezTo>
                    <a:pt x="12930" y="11868"/>
                    <a:pt x="10827" y="8231"/>
                    <a:pt x="7737" y="6507"/>
                  </a:cubicBezTo>
                  <a:cubicBezTo>
                    <a:pt x="4636" y="4804"/>
                    <a:pt x="1010" y="1357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482496" y="-1486819"/>
              <a:ext cx="782006" cy="1066546"/>
            </a:xfrm>
            <a:custGeom>
              <a:avLst/>
              <a:gdLst/>
              <a:ahLst/>
              <a:cxnLst/>
              <a:rect l="l" t="t" r="r" b="b"/>
              <a:pathLst>
                <a:path w="12226" h="16188" fill="none" extrusionOk="0">
                  <a:moveTo>
                    <a:pt x="11626" y="16187"/>
                  </a:moveTo>
                  <a:cubicBezTo>
                    <a:pt x="12225" y="11394"/>
                    <a:pt x="9860" y="8672"/>
                    <a:pt x="7106" y="7011"/>
                  </a:cubicBezTo>
                  <a:cubicBezTo>
                    <a:pt x="4342" y="5361"/>
                    <a:pt x="737" y="3259"/>
                    <a:pt x="1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1415976" y="-1358739"/>
              <a:ext cx="648836" cy="987616"/>
            </a:xfrm>
            <a:custGeom>
              <a:avLst/>
              <a:gdLst/>
              <a:ahLst/>
              <a:cxnLst/>
              <a:rect l="l" t="t" r="r" b="b"/>
              <a:pathLst>
                <a:path w="10144" h="14990" fill="none" extrusionOk="0">
                  <a:moveTo>
                    <a:pt x="9891" y="14990"/>
                  </a:moveTo>
                  <a:cubicBezTo>
                    <a:pt x="10143" y="10480"/>
                    <a:pt x="7768" y="8483"/>
                    <a:pt x="5739" y="7222"/>
                  </a:cubicBezTo>
                  <a:cubicBezTo>
                    <a:pt x="1472" y="4573"/>
                    <a:pt x="0" y="2565"/>
                    <a:pt x="725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4"/>
          <p:cNvGrpSpPr/>
          <p:nvPr/>
        </p:nvGrpSpPr>
        <p:grpSpPr>
          <a:xfrm>
            <a:off x="6436869" y="178275"/>
            <a:ext cx="1684158" cy="1647144"/>
            <a:chOff x="6436869" y="178275"/>
            <a:chExt cx="1684158" cy="1647144"/>
          </a:xfrm>
        </p:grpSpPr>
        <p:sp>
          <p:nvSpPr>
            <p:cNvPr id="582" name="Google Shape;582;p34"/>
            <p:cNvSpPr/>
            <p:nvPr/>
          </p:nvSpPr>
          <p:spPr>
            <a:xfrm>
              <a:off x="6436868" y="178275"/>
              <a:ext cx="1684112" cy="1647144"/>
            </a:xfrm>
            <a:custGeom>
              <a:avLst/>
              <a:gdLst/>
              <a:ahLst/>
              <a:cxnLst/>
              <a:rect l="l" t="t" r="r" b="b"/>
              <a:pathLst>
                <a:path w="25648" h="25085" extrusionOk="0">
                  <a:moveTo>
                    <a:pt x="4426" y="1"/>
                  </a:moveTo>
                  <a:cubicBezTo>
                    <a:pt x="2645" y="1"/>
                    <a:pt x="394" y="599"/>
                    <a:pt x="1" y="993"/>
                  </a:cubicBezTo>
                  <a:cubicBezTo>
                    <a:pt x="20" y="991"/>
                    <a:pt x="40" y="991"/>
                    <a:pt x="60" y="991"/>
                  </a:cubicBezTo>
                  <a:cubicBezTo>
                    <a:pt x="1687" y="991"/>
                    <a:pt x="5664" y="5988"/>
                    <a:pt x="7159" y="7846"/>
                  </a:cubicBezTo>
                  <a:cubicBezTo>
                    <a:pt x="10386" y="11851"/>
                    <a:pt x="13045" y="13774"/>
                    <a:pt x="16850" y="15057"/>
                  </a:cubicBezTo>
                  <a:cubicBezTo>
                    <a:pt x="20666" y="16350"/>
                    <a:pt x="24229" y="22625"/>
                    <a:pt x="24439" y="25084"/>
                  </a:cubicBezTo>
                  <a:cubicBezTo>
                    <a:pt x="25333" y="23224"/>
                    <a:pt x="25648" y="19923"/>
                    <a:pt x="25648" y="19923"/>
                  </a:cubicBezTo>
                  <a:cubicBezTo>
                    <a:pt x="25364" y="16949"/>
                    <a:pt x="23420" y="12408"/>
                    <a:pt x="18669" y="11084"/>
                  </a:cubicBezTo>
                  <a:cubicBezTo>
                    <a:pt x="13981" y="9770"/>
                    <a:pt x="7600" y="1550"/>
                    <a:pt x="6381" y="478"/>
                  </a:cubicBezTo>
                  <a:cubicBezTo>
                    <a:pt x="5992" y="132"/>
                    <a:pt x="5260" y="1"/>
                    <a:pt x="4426" y="1"/>
                  </a:cubicBezTo>
                  <a:close/>
                </a:path>
              </a:pathLst>
            </a:custGeom>
            <a:solidFill>
              <a:srgbClr val="987BF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6717076" y="185288"/>
              <a:ext cx="1403951" cy="1392767"/>
            </a:xfrm>
            <a:custGeom>
              <a:avLst/>
              <a:gdLst/>
              <a:ahLst/>
              <a:cxnLst/>
              <a:rect l="l" t="t" r="r" b="b"/>
              <a:pathLst>
                <a:path w="22474" h="22075" fill="none" extrusionOk="0">
                  <a:moveTo>
                    <a:pt x="22473" y="22074"/>
                  </a:moveTo>
                  <a:cubicBezTo>
                    <a:pt x="21149" y="17607"/>
                    <a:pt x="19467" y="13371"/>
                    <a:pt x="15157" y="12015"/>
                  </a:cubicBezTo>
                  <a:cubicBezTo>
                    <a:pt x="11867" y="10985"/>
                    <a:pt x="9197" y="9104"/>
                    <a:pt x="6128" y="5687"/>
                  </a:cubicBezTo>
                  <a:cubicBezTo>
                    <a:pt x="2964" y="2177"/>
                    <a:pt x="1840" y="138"/>
                    <a:pt x="0" y="1"/>
                  </a:cubicBezTo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472136" y="219802"/>
              <a:ext cx="1596983" cy="1605578"/>
            </a:xfrm>
            <a:custGeom>
              <a:avLst/>
              <a:gdLst/>
              <a:ahLst/>
              <a:cxnLst/>
              <a:rect l="l" t="t" r="r" b="b"/>
              <a:pathLst>
                <a:path w="25564" h="25448" fill="none" extrusionOk="0">
                  <a:moveTo>
                    <a:pt x="25343" y="25448"/>
                  </a:moveTo>
                  <a:cubicBezTo>
                    <a:pt x="25564" y="21674"/>
                    <a:pt x="22084" y="16093"/>
                    <a:pt x="18458" y="14548"/>
                  </a:cubicBezTo>
                  <a:cubicBezTo>
                    <a:pt x="13886" y="12593"/>
                    <a:pt x="10596" y="10343"/>
                    <a:pt x="8672" y="7936"/>
                  </a:cubicBezTo>
                  <a:cubicBezTo>
                    <a:pt x="6738" y="5540"/>
                    <a:pt x="3648" y="1"/>
                    <a:pt x="1" y="169"/>
                  </a:cubicBezTo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4"/>
          <p:cNvSpPr/>
          <p:nvPr/>
        </p:nvSpPr>
        <p:spPr>
          <a:xfrm>
            <a:off x="4610948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4"/>
          <p:cNvSpPr/>
          <p:nvPr/>
        </p:nvSpPr>
        <p:spPr>
          <a:xfrm>
            <a:off x="6412929" y="48052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5254575" y="29465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284910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44"/>
          <p:cNvGrpSpPr/>
          <p:nvPr/>
        </p:nvGrpSpPr>
        <p:grpSpPr>
          <a:xfrm>
            <a:off x="985824" y="1016899"/>
            <a:ext cx="5710299" cy="3153424"/>
            <a:chOff x="-77200" y="4919960"/>
            <a:chExt cx="6631400" cy="4404223"/>
          </a:xfrm>
        </p:grpSpPr>
        <p:sp>
          <p:nvSpPr>
            <p:cNvPr id="1005" name="Google Shape;1005;p44"/>
            <p:cNvSpPr/>
            <p:nvPr/>
          </p:nvSpPr>
          <p:spPr>
            <a:xfrm>
              <a:off x="-77200" y="4919960"/>
              <a:ext cx="6631400" cy="4404223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4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4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008" name="Google Shape;1008;p44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9" name="Google Shape;1009;p44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4"/>
          <p:cNvSpPr txBox="1">
            <a:spLocks noGrp="1"/>
          </p:cNvSpPr>
          <p:nvPr>
            <p:ph type="title"/>
          </p:nvPr>
        </p:nvSpPr>
        <p:spPr>
          <a:xfrm>
            <a:off x="1052898" y="1452075"/>
            <a:ext cx="5576100" cy="15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011" name="Google Shape;1011;p44"/>
          <p:cNvSpPr txBox="1">
            <a:spLocks noGrp="1"/>
          </p:cNvSpPr>
          <p:nvPr>
            <p:ph type="subTitle" idx="1"/>
          </p:nvPr>
        </p:nvSpPr>
        <p:spPr>
          <a:xfrm>
            <a:off x="1052898" y="3346701"/>
            <a:ext cx="55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sp>
        <p:nvSpPr>
          <p:cNvPr id="1012" name="Google Shape;1012;p44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4"/>
          <p:cNvSpPr/>
          <p:nvPr/>
        </p:nvSpPr>
        <p:spPr>
          <a:xfrm>
            <a:off x="5633881" y="2955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4"/>
          <p:cNvSpPr/>
          <p:nvPr/>
        </p:nvSpPr>
        <p:spPr>
          <a:xfrm>
            <a:off x="8344301" y="3988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4"/>
          <p:cNvSpPr/>
          <p:nvPr/>
        </p:nvSpPr>
        <p:spPr>
          <a:xfrm>
            <a:off x="2375259" y="45141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4"/>
          <p:cNvSpPr/>
          <p:nvPr/>
        </p:nvSpPr>
        <p:spPr>
          <a:xfrm>
            <a:off x="713237" y="26923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4"/>
          <p:cNvSpPr/>
          <p:nvPr/>
        </p:nvSpPr>
        <p:spPr>
          <a:xfrm>
            <a:off x="2157748" y="29559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4"/>
          <p:cNvSpPr/>
          <p:nvPr/>
        </p:nvSpPr>
        <p:spPr>
          <a:xfrm>
            <a:off x="548519" y="45178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4"/>
          <p:cNvSpPr/>
          <p:nvPr/>
        </p:nvSpPr>
        <p:spPr>
          <a:xfrm>
            <a:off x="383424" y="647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4"/>
          <p:cNvSpPr/>
          <p:nvPr/>
        </p:nvSpPr>
        <p:spPr>
          <a:xfrm>
            <a:off x="3901704" y="6500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4"/>
          <p:cNvSpPr/>
          <p:nvPr/>
        </p:nvSpPr>
        <p:spPr>
          <a:xfrm>
            <a:off x="7318274" y="116008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2" name="Google Shape;1022;p44"/>
          <p:cNvGrpSpPr/>
          <p:nvPr/>
        </p:nvGrpSpPr>
        <p:grpSpPr>
          <a:xfrm>
            <a:off x="6308237" y="2305059"/>
            <a:ext cx="3186966" cy="3058968"/>
            <a:chOff x="1749975" y="-1879045"/>
            <a:chExt cx="1427277" cy="1369953"/>
          </a:xfrm>
        </p:grpSpPr>
        <p:sp>
          <p:nvSpPr>
            <p:cNvPr id="1023" name="Google Shape;1023;p44"/>
            <p:cNvSpPr/>
            <p:nvPr/>
          </p:nvSpPr>
          <p:spPr>
            <a:xfrm>
              <a:off x="1927182" y="-1302275"/>
              <a:ext cx="160843" cy="198443"/>
            </a:xfrm>
            <a:custGeom>
              <a:avLst/>
              <a:gdLst/>
              <a:ahLst/>
              <a:cxnLst/>
              <a:rect l="l" t="t" r="r" b="b"/>
              <a:pathLst>
                <a:path w="3281" h="4048" extrusionOk="0">
                  <a:moveTo>
                    <a:pt x="2342" y="0"/>
                  </a:moveTo>
                  <a:cubicBezTo>
                    <a:pt x="2306" y="0"/>
                    <a:pt x="2277" y="21"/>
                    <a:pt x="2240" y="70"/>
                  </a:cubicBezTo>
                  <a:cubicBezTo>
                    <a:pt x="2103" y="217"/>
                    <a:pt x="1987" y="354"/>
                    <a:pt x="1851" y="501"/>
                  </a:cubicBezTo>
                  <a:cubicBezTo>
                    <a:pt x="1798" y="553"/>
                    <a:pt x="1777" y="637"/>
                    <a:pt x="1693" y="648"/>
                  </a:cubicBezTo>
                  <a:lnTo>
                    <a:pt x="1714" y="648"/>
                  </a:lnTo>
                  <a:cubicBezTo>
                    <a:pt x="1683" y="701"/>
                    <a:pt x="1672" y="753"/>
                    <a:pt x="1641" y="806"/>
                  </a:cubicBezTo>
                  <a:cubicBezTo>
                    <a:pt x="1662" y="806"/>
                    <a:pt x="1662" y="795"/>
                    <a:pt x="1672" y="795"/>
                  </a:cubicBezTo>
                  <a:lnTo>
                    <a:pt x="1672" y="774"/>
                  </a:lnTo>
                  <a:cubicBezTo>
                    <a:pt x="1678" y="771"/>
                    <a:pt x="1681" y="770"/>
                    <a:pt x="1683" y="770"/>
                  </a:cubicBezTo>
                  <a:cubicBezTo>
                    <a:pt x="1687" y="770"/>
                    <a:pt x="1680" y="780"/>
                    <a:pt x="1672" y="795"/>
                  </a:cubicBezTo>
                  <a:cubicBezTo>
                    <a:pt x="1683" y="879"/>
                    <a:pt x="1662" y="974"/>
                    <a:pt x="1630" y="1058"/>
                  </a:cubicBezTo>
                  <a:cubicBezTo>
                    <a:pt x="1609" y="1174"/>
                    <a:pt x="1609" y="1279"/>
                    <a:pt x="1609" y="1394"/>
                  </a:cubicBezTo>
                  <a:cubicBezTo>
                    <a:pt x="1609" y="1583"/>
                    <a:pt x="1672" y="1710"/>
                    <a:pt x="1777" y="1846"/>
                  </a:cubicBezTo>
                  <a:cubicBezTo>
                    <a:pt x="1870" y="1953"/>
                    <a:pt x="1972" y="2009"/>
                    <a:pt x="2085" y="2009"/>
                  </a:cubicBezTo>
                  <a:cubicBezTo>
                    <a:pt x="2150" y="2009"/>
                    <a:pt x="2219" y="1990"/>
                    <a:pt x="2292" y="1951"/>
                  </a:cubicBezTo>
                  <a:cubicBezTo>
                    <a:pt x="2418" y="1867"/>
                    <a:pt x="2534" y="1762"/>
                    <a:pt x="2576" y="1594"/>
                  </a:cubicBezTo>
                  <a:cubicBezTo>
                    <a:pt x="2608" y="1457"/>
                    <a:pt x="2639" y="1331"/>
                    <a:pt x="2618" y="1195"/>
                  </a:cubicBezTo>
                  <a:cubicBezTo>
                    <a:pt x="2608" y="1121"/>
                    <a:pt x="2618" y="1058"/>
                    <a:pt x="2618" y="974"/>
                  </a:cubicBezTo>
                  <a:cubicBezTo>
                    <a:pt x="2618" y="963"/>
                    <a:pt x="2639" y="932"/>
                    <a:pt x="2671" y="932"/>
                  </a:cubicBezTo>
                  <a:cubicBezTo>
                    <a:pt x="2692" y="932"/>
                    <a:pt x="2723" y="953"/>
                    <a:pt x="2734" y="963"/>
                  </a:cubicBezTo>
                  <a:cubicBezTo>
                    <a:pt x="2744" y="1005"/>
                    <a:pt x="2776" y="1037"/>
                    <a:pt x="2776" y="1079"/>
                  </a:cubicBezTo>
                  <a:cubicBezTo>
                    <a:pt x="2776" y="1216"/>
                    <a:pt x="2786" y="1342"/>
                    <a:pt x="2776" y="1478"/>
                  </a:cubicBezTo>
                  <a:cubicBezTo>
                    <a:pt x="2723" y="1794"/>
                    <a:pt x="2566" y="2035"/>
                    <a:pt x="2261" y="2141"/>
                  </a:cubicBezTo>
                  <a:cubicBezTo>
                    <a:pt x="2202" y="2160"/>
                    <a:pt x="2142" y="2171"/>
                    <a:pt x="2083" y="2171"/>
                  </a:cubicBezTo>
                  <a:cubicBezTo>
                    <a:pt x="1981" y="2171"/>
                    <a:pt x="1880" y="2140"/>
                    <a:pt x="1788" y="2067"/>
                  </a:cubicBezTo>
                  <a:cubicBezTo>
                    <a:pt x="1588" y="1920"/>
                    <a:pt x="1483" y="1720"/>
                    <a:pt x="1472" y="1478"/>
                  </a:cubicBezTo>
                  <a:lnTo>
                    <a:pt x="1472" y="1373"/>
                  </a:lnTo>
                  <a:cubicBezTo>
                    <a:pt x="1472" y="1340"/>
                    <a:pt x="1440" y="1314"/>
                    <a:pt x="1406" y="1314"/>
                  </a:cubicBezTo>
                  <a:cubicBezTo>
                    <a:pt x="1397" y="1314"/>
                    <a:pt x="1387" y="1316"/>
                    <a:pt x="1378" y="1321"/>
                  </a:cubicBezTo>
                  <a:cubicBezTo>
                    <a:pt x="1367" y="1321"/>
                    <a:pt x="1357" y="1331"/>
                    <a:pt x="1336" y="1342"/>
                  </a:cubicBezTo>
                  <a:cubicBezTo>
                    <a:pt x="1262" y="1405"/>
                    <a:pt x="1157" y="1426"/>
                    <a:pt x="1062" y="1426"/>
                  </a:cubicBezTo>
                  <a:cubicBezTo>
                    <a:pt x="936" y="1426"/>
                    <a:pt x="915" y="1436"/>
                    <a:pt x="936" y="1594"/>
                  </a:cubicBezTo>
                  <a:cubicBezTo>
                    <a:pt x="936" y="1647"/>
                    <a:pt x="936" y="1710"/>
                    <a:pt x="915" y="1762"/>
                  </a:cubicBezTo>
                  <a:cubicBezTo>
                    <a:pt x="884" y="2025"/>
                    <a:pt x="695" y="2183"/>
                    <a:pt x="421" y="2225"/>
                  </a:cubicBezTo>
                  <a:cubicBezTo>
                    <a:pt x="411" y="2225"/>
                    <a:pt x="390" y="2235"/>
                    <a:pt x="379" y="2235"/>
                  </a:cubicBezTo>
                  <a:cubicBezTo>
                    <a:pt x="348" y="2288"/>
                    <a:pt x="369" y="2330"/>
                    <a:pt x="369" y="2382"/>
                  </a:cubicBezTo>
                  <a:cubicBezTo>
                    <a:pt x="358" y="2540"/>
                    <a:pt x="285" y="2666"/>
                    <a:pt x="169" y="2761"/>
                  </a:cubicBezTo>
                  <a:cubicBezTo>
                    <a:pt x="148" y="2792"/>
                    <a:pt x="116" y="2803"/>
                    <a:pt x="95" y="2813"/>
                  </a:cubicBezTo>
                  <a:cubicBezTo>
                    <a:pt x="22" y="2866"/>
                    <a:pt x="1" y="2918"/>
                    <a:pt x="53" y="2981"/>
                  </a:cubicBezTo>
                  <a:cubicBezTo>
                    <a:pt x="148" y="3118"/>
                    <a:pt x="169" y="3265"/>
                    <a:pt x="148" y="3402"/>
                  </a:cubicBezTo>
                  <a:cubicBezTo>
                    <a:pt x="137" y="3507"/>
                    <a:pt x="95" y="3612"/>
                    <a:pt x="32" y="3696"/>
                  </a:cubicBezTo>
                  <a:cubicBezTo>
                    <a:pt x="222" y="3854"/>
                    <a:pt x="453" y="3927"/>
                    <a:pt x="674" y="4001"/>
                  </a:cubicBezTo>
                  <a:cubicBezTo>
                    <a:pt x="790" y="4032"/>
                    <a:pt x="903" y="4048"/>
                    <a:pt x="1016" y="4048"/>
                  </a:cubicBezTo>
                  <a:cubicBezTo>
                    <a:pt x="1097" y="4048"/>
                    <a:pt x="1179" y="4040"/>
                    <a:pt x="1262" y="4022"/>
                  </a:cubicBezTo>
                  <a:cubicBezTo>
                    <a:pt x="1683" y="3927"/>
                    <a:pt x="1998" y="3696"/>
                    <a:pt x="2156" y="3286"/>
                  </a:cubicBezTo>
                  <a:cubicBezTo>
                    <a:pt x="2198" y="3171"/>
                    <a:pt x="2271" y="3108"/>
                    <a:pt x="2387" y="3055"/>
                  </a:cubicBezTo>
                  <a:cubicBezTo>
                    <a:pt x="2650" y="2960"/>
                    <a:pt x="2870" y="2771"/>
                    <a:pt x="2996" y="2529"/>
                  </a:cubicBezTo>
                  <a:cubicBezTo>
                    <a:pt x="3039" y="2456"/>
                    <a:pt x="3081" y="2393"/>
                    <a:pt x="3102" y="2330"/>
                  </a:cubicBezTo>
                  <a:cubicBezTo>
                    <a:pt x="3217" y="2109"/>
                    <a:pt x="3270" y="1867"/>
                    <a:pt x="3280" y="1615"/>
                  </a:cubicBezTo>
                  <a:cubicBezTo>
                    <a:pt x="3249" y="1342"/>
                    <a:pt x="3196" y="1079"/>
                    <a:pt x="3112" y="806"/>
                  </a:cubicBezTo>
                  <a:cubicBezTo>
                    <a:pt x="3007" y="438"/>
                    <a:pt x="2765" y="196"/>
                    <a:pt x="2429" y="28"/>
                  </a:cubicBezTo>
                  <a:cubicBezTo>
                    <a:pt x="2394" y="10"/>
                    <a:pt x="2366" y="0"/>
                    <a:pt x="2342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2009143" y="-1263304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1994192" y="-1262813"/>
              <a:ext cx="69612" cy="68926"/>
            </a:xfrm>
            <a:custGeom>
              <a:avLst/>
              <a:gdLst/>
              <a:ahLst/>
              <a:cxnLst/>
              <a:rect l="l" t="t" r="r" b="b"/>
              <a:pathLst>
                <a:path w="1420" h="1406" extrusionOk="0">
                  <a:moveTo>
                    <a:pt x="305" y="1"/>
                  </a:moveTo>
                  <a:cubicBezTo>
                    <a:pt x="295" y="1"/>
                    <a:pt x="295" y="11"/>
                    <a:pt x="274" y="11"/>
                  </a:cubicBezTo>
                  <a:cubicBezTo>
                    <a:pt x="200" y="221"/>
                    <a:pt x="105" y="411"/>
                    <a:pt x="0" y="547"/>
                  </a:cubicBezTo>
                  <a:cubicBezTo>
                    <a:pt x="6" y="546"/>
                    <a:pt x="12" y="545"/>
                    <a:pt x="18" y="545"/>
                  </a:cubicBezTo>
                  <a:cubicBezTo>
                    <a:pt x="55" y="545"/>
                    <a:pt x="95" y="572"/>
                    <a:pt x="95" y="600"/>
                  </a:cubicBezTo>
                  <a:lnTo>
                    <a:pt x="95" y="705"/>
                  </a:lnTo>
                  <a:cubicBezTo>
                    <a:pt x="105" y="957"/>
                    <a:pt x="210" y="1157"/>
                    <a:pt x="410" y="1304"/>
                  </a:cubicBezTo>
                  <a:cubicBezTo>
                    <a:pt x="506" y="1372"/>
                    <a:pt x="611" y="1405"/>
                    <a:pt x="716" y="1405"/>
                  </a:cubicBezTo>
                  <a:cubicBezTo>
                    <a:pt x="772" y="1405"/>
                    <a:pt x="828" y="1396"/>
                    <a:pt x="883" y="1378"/>
                  </a:cubicBezTo>
                  <a:cubicBezTo>
                    <a:pt x="1188" y="1272"/>
                    <a:pt x="1346" y="1010"/>
                    <a:pt x="1398" y="705"/>
                  </a:cubicBezTo>
                  <a:cubicBezTo>
                    <a:pt x="1419" y="579"/>
                    <a:pt x="1409" y="442"/>
                    <a:pt x="1398" y="316"/>
                  </a:cubicBezTo>
                  <a:cubicBezTo>
                    <a:pt x="1409" y="253"/>
                    <a:pt x="1398" y="200"/>
                    <a:pt x="1367" y="169"/>
                  </a:cubicBezTo>
                  <a:cubicBezTo>
                    <a:pt x="1356" y="158"/>
                    <a:pt x="1325" y="148"/>
                    <a:pt x="1304" y="148"/>
                  </a:cubicBezTo>
                  <a:cubicBezTo>
                    <a:pt x="1293" y="148"/>
                    <a:pt x="1251" y="169"/>
                    <a:pt x="1251" y="179"/>
                  </a:cubicBezTo>
                  <a:cubicBezTo>
                    <a:pt x="1241" y="263"/>
                    <a:pt x="1241" y="326"/>
                    <a:pt x="1251" y="411"/>
                  </a:cubicBezTo>
                  <a:cubicBezTo>
                    <a:pt x="1262" y="537"/>
                    <a:pt x="1241" y="673"/>
                    <a:pt x="1209" y="799"/>
                  </a:cubicBezTo>
                  <a:cubicBezTo>
                    <a:pt x="1188" y="968"/>
                    <a:pt x="1062" y="1073"/>
                    <a:pt x="925" y="1157"/>
                  </a:cubicBezTo>
                  <a:cubicBezTo>
                    <a:pt x="856" y="1195"/>
                    <a:pt x="788" y="1214"/>
                    <a:pt x="722" y="1214"/>
                  </a:cubicBezTo>
                  <a:cubicBezTo>
                    <a:pt x="609" y="1214"/>
                    <a:pt x="503" y="1158"/>
                    <a:pt x="410" y="1052"/>
                  </a:cubicBezTo>
                  <a:cubicBezTo>
                    <a:pt x="305" y="915"/>
                    <a:pt x="221" y="778"/>
                    <a:pt x="242" y="600"/>
                  </a:cubicBezTo>
                  <a:cubicBezTo>
                    <a:pt x="242" y="484"/>
                    <a:pt x="242" y="369"/>
                    <a:pt x="263" y="263"/>
                  </a:cubicBezTo>
                  <a:cubicBezTo>
                    <a:pt x="274" y="169"/>
                    <a:pt x="316" y="95"/>
                    <a:pt x="305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1749975" y="-1531836"/>
              <a:ext cx="413799" cy="596310"/>
            </a:xfrm>
            <a:custGeom>
              <a:avLst/>
              <a:gdLst/>
              <a:ahLst/>
              <a:cxnLst/>
              <a:rect l="l" t="t" r="r" b="b"/>
              <a:pathLst>
                <a:path w="8441" h="12164" extrusionOk="0">
                  <a:moveTo>
                    <a:pt x="6128" y="1"/>
                  </a:moveTo>
                  <a:cubicBezTo>
                    <a:pt x="6083" y="1"/>
                    <a:pt x="6044" y="45"/>
                    <a:pt x="5991" y="138"/>
                  </a:cubicBezTo>
                  <a:cubicBezTo>
                    <a:pt x="5823" y="443"/>
                    <a:pt x="5655" y="748"/>
                    <a:pt x="5476" y="1063"/>
                  </a:cubicBezTo>
                  <a:cubicBezTo>
                    <a:pt x="3952" y="3849"/>
                    <a:pt x="2460" y="6645"/>
                    <a:pt x="883" y="9420"/>
                  </a:cubicBezTo>
                  <a:cubicBezTo>
                    <a:pt x="589" y="9914"/>
                    <a:pt x="294" y="10418"/>
                    <a:pt x="53" y="10944"/>
                  </a:cubicBezTo>
                  <a:cubicBezTo>
                    <a:pt x="0" y="11049"/>
                    <a:pt x="32" y="11123"/>
                    <a:pt x="147" y="11154"/>
                  </a:cubicBezTo>
                  <a:cubicBezTo>
                    <a:pt x="914" y="11333"/>
                    <a:pt x="1577" y="11732"/>
                    <a:pt x="2228" y="12163"/>
                  </a:cubicBezTo>
                  <a:cubicBezTo>
                    <a:pt x="2235" y="12135"/>
                    <a:pt x="2247" y="12126"/>
                    <a:pt x="2263" y="12126"/>
                  </a:cubicBezTo>
                  <a:cubicBezTo>
                    <a:pt x="2272" y="12126"/>
                    <a:pt x="2281" y="12128"/>
                    <a:pt x="2291" y="12132"/>
                  </a:cubicBezTo>
                  <a:cubicBezTo>
                    <a:pt x="2386" y="12058"/>
                    <a:pt x="2386" y="11974"/>
                    <a:pt x="2397" y="11911"/>
                  </a:cubicBezTo>
                  <a:cubicBezTo>
                    <a:pt x="2712" y="10587"/>
                    <a:pt x="3248" y="9346"/>
                    <a:pt x="3900" y="8169"/>
                  </a:cubicBezTo>
                  <a:cubicBezTo>
                    <a:pt x="4183" y="7664"/>
                    <a:pt x="4446" y="7139"/>
                    <a:pt x="4730" y="6645"/>
                  </a:cubicBezTo>
                  <a:cubicBezTo>
                    <a:pt x="5729" y="4900"/>
                    <a:pt x="6864" y="3239"/>
                    <a:pt x="8293" y="1810"/>
                  </a:cubicBezTo>
                  <a:lnTo>
                    <a:pt x="8388" y="1715"/>
                  </a:lnTo>
                  <a:cubicBezTo>
                    <a:pt x="8440" y="1663"/>
                    <a:pt x="8409" y="1599"/>
                    <a:pt x="8356" y="1568"/>
                  </a:cubicBezTo>
                  <a:cubicBezTo>
                    <a:pt x="8325" y="1547"/>
                    <a:pt x="8283" y="1536"/>
                    <a:pt x="8241" y="1515"/>
                  </a:cubicBezTo>
                  <a:cubicBezTo>
                    <a:pt x="7494" y="1169"/>
                    <a:pt x="6822" y="706"/>
                    <a:pt x="6254" y="86"/>
                  </a:cubicBezTo>
                  <a:cubicBezTo>
                    <a:pt x="6203" y="30"/>
                    <a:pt x="6163" y="1"/>
                    <a:pt x="612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1777769" y="-1488502"/>
              <a:ext cx="289135" cy="486352"/>
            </a:xfrm>
            <a:custGeom>
              <a:avLst/>
              <a:gdLst/>
              <a:ahLst/>
              <a:cxnLst/>
              <a:rect l="l" t="t" r="r" b="b"/>
              <a:pathLst>
                <a:path w="5898" h="9921" extrusionOk="0">
                  <a:moveTo>
                    <a:pt x="5824" y="1"/>
                  </a:moveTo>
                  <a:cubicBezTo>
                    <a:pt x="5792" y="22"/>
                    <a:pt x="5740" y="22"/>
                    <a:pt x="5719" y="43"/>
                  </a:cubicBezTo>
                  <a:cubicBezTo>
                    <a:pt x="5635" y="148"/>
                    <a:pt x="5561" y="264"/>
                    <a:pt x="5477" y="369"/>
                  </a:cubicBezTo>
                  <a:cubicBezTo>
                    <a:pt x="4510" y="1840"/>
                    <a:pt x="3616" y="3354"/>
                    <a:pt x="2733" y="4878"/>
                  </a:cubicBezTo>
                  <a:lnTo>
                    <a:pt x="768" y="8273"/>
                  </a:lnTo>
                  <a:cubicBezTo>
                    <a:pt x="505" y="8725"/>
                    <a:pt x="263" y="9198"/>
                    <a:pt x="53" y="9692"/>
                  </a:cubicBezTo>
                  <a:cubicBezTo>
                    <a:pt x="32" y="9745"/>
                    <a:pt x="11" y="9808"/>
                    <a:pt x="1" y="9860"/>
                  </a:cubicBezTo>
                  <a:cubicBezTo>
                    <a:pt x="1" y="9871"/>
                    <a:pt x="43" y="9902"/>
                    <a:pt x="53" y="9913"/>
                  </a:cubicBezTo>
                  <a:cubicBezTo>
                    <a:pt x="58" y="9918"/>
                    <a:pt x="69" y="9921"/>
                    <a:pt x="78" y="9921"/>
                  </a:cubicBezTo>
                  <a:cubicBezTo>
                    <a:pt x="87" y="9921"/>
                    <a:pt x="95" y="9918"/>
                    <a:pt x="95" y="9913"/>
                  </a:cubicBezTo>
                  <a:cubicBezTo>
                    <a:pt x="137" y="9871"/>
                    <a:pt x="190" y="9818"/>
                    <a:pt x="211" y="9766"/>
                  </a:cubicBezTo>
                  <a:cubicBezTo>
                    <a:pt x="999" y="8073"/>
                    <a:pt x="2040" y="6507"/>
                    <a:pt x="2954" y="4888"/>
                  </a:cubicBezTo>
                  <a:cubicBezTo>
                    <a:pt x="3827" y="3354"/>
                    <a:pt x="4731" y="1861"/>
                    <a:pt x="5708" y="390"/>
                  </a:cubicBezTo>
                  <a:cubicBezTo>
                    <a:pt x="5771" y="285"/>
                    <a:pt x="5824" y="169"/>
                    <a:pt x="5876" y="74"/>
                  </a:cubicBezTo>
                  <a:cubicBezTo>
                    <a:pt x="5897" y="43"/>
                    <a:pt x="5887" y="22"/>
                    <a:pt x="5824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1820563" y="-1468404"/>
              <a:ext cx="276193" cy="466890"/>
            </a:xfrm>
            <a:custGeom>
              <a:avLst/>
              <a:gdLst/>
              <a:ahLst/>
              <a:cxnLst/>
              <a:rect l="l" t="t" r="r" b="b"/>
              <a:pathLst>
                <a:path w="5634" h="9524" extrusionOk="0">
                  <a:moveTo>
                    <a:pt x="5539" y="1"/>
                  </a:moveTo>
                  <a:cubicBezTo>
                    <a:pt x="5445" y="11"/>
                    <a:pt x="5382" y="95"/>
                    <a:pt x="5329" y="158"/>
                  </a:cubicBezTo>
                  <a:cubicBezTo>
                    <a:pt x="4982" y="610"/>
                    <a:pt x="4635" y="1052"/>
                    <a:pt x="4299" y="1504"/>
                  </a:cubicBezTo>
                  <a:cubicBezTo>
                    <a:pt x="3826" y="2134"/>
                    <a:pt x="3427" y="2818"/>
                    <a:pt x="3017" y="3480"/>
                  </a:cubicBezTo>
                  <a:cubicBezTo>
                    <a:pt x="2218" y="4815"/>
                    <a:pt x="1440" y="6150"/>
                    <a:pt x="746" y="7548"/>
                  </a:cubicBezTo>
                  <a:cubicBezTo>
                    <a:pt x="473" y="8084"/>
                    <a:pt x="210" y="8630"/>
                    <a:pt x="53" y="9229"/>
                  </a:cubicBezTo>
                  <a:cubicBezTo>
                    <a:pt x="21" y="9314"/>
                    <a:pt x="0" y="9398"/>
                    <a:pt x="11" y="9492"/>
                  </a:cubicBezTo>
                  <a:cubicBezTo>
                    <a:pt x="32" y="9503"/>
                    <a:pt x="53" y="9513"/>
                    <a:pt x="74" y="9524"/>
                  </a:cubicBezTo>
                  <a:cubicBezTo>
                    <a:pt x="84" y="9524"/>
                    <a:pt x="105" y="9524"/>
                    <a:pt x="116" y="9513"/>
                  </a:cubicBezTo>
                  <a:cubicBezTo>
                    <a:pt x="137" y="9492"/>
                    <a:pt x="147" y="9471"/>
                    <a:pt x="168" y="9450"/>
                  </a:cubicBezTo>
                  <a:cubicBezTo>
                    <a:pt x="526" y="8241"/>
                    <a:pt x="1146" y="7159"/>
                    <a:pt x="1755" y="6076"/>
                  </a:cubicBezTo>
                  <a:cubicBezTo>
                    <a:pt x="2249" y="5151"/>
                    <a:pt x="2796" y="4247"/>
                    <a:pt x="3332" y="3354"/>
                  </a:cubicBezTo>
                  <a:cubicBezTo>
                    <a:pt x="3994" y="2271"/>
                    <a:pt x="4698" y="1241"/>
                    <a:pt x="5518" y="263"/>
                  </a:cubicBezTo>
                  <a:cubicBezTo>
                    <a:pt x="5571" y="211"/>
                    <a:pt x="5592" y="148"/>
                    <a:pt x="5634" y="85"/>
                  </a:cubicBezTo>
                  <a:cubicBezTo>
                    <a:pt x="5634" y="64"/>
                    <a:pt x="5634" y="43"/>
                    <a:pt x="5613" y="43"/>
                  </a:cubicBezTo>
                  <a:cubicBezTo>
                    <a:pt x="5592" y="32"/>
                    <a:pt x="5571" y="1"/>
                    <a:pt x="5539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1849387" y="-1435119"/>
              <a:ext cx="265947" cy="453703"/>
            </a:xfrm>
            <a:custGeom>
              <a:avLst/>
              <a:gdLst/>
              <a:ahLst/>
              <a:cxnLst/>
              <a:rect l="l" t="t" r="r" b="b"/>
              <a:pathLst>
                <a:path w="5425" h="9255" extrusionOk="0">
                  <a:moveTo>
                    <a:pt x="5327" y="1"/>
                  </a:moveTo>
                  <a:cubicBezTo>
                    <a:pt x="5319" y="1"/>
                    <a:pt x="5312" y="2"/>
                    <a:pt x="5309" y="5"/>
                  </a:cubicBezTo>
                  <a:cubicBezTo>
                    <a:pt x="5225" y="68"/>
                    <a:pt x="5151" y="131"/>
                    <a:pt x="5078" y="226"/>
                  </a:cubicBezTo>
                  <a:cubicBezTo>
                    <a:pt x="4489" y="961"/>
                    <a:pt x="3890" y="1687"/>
                    <a:pt x="3385" y="2486"/>
                  </a:cubicBezTo>
                  <a:cubicBezTo>
                    <a:pt x="2628" y="3684"/>
                    <a:pt x="1851" y="4893"/>
                    <a:pt x="1167" y="6154"/>
                  </a:cubicBezTo>
                  <a:cubicBezTo>
                    <a:pt x="684" y="7058"/>
                    <a:pt x="274" y="8004"/>
                    <a:pt x="32" y="9013"/>
                  </a:cubicBezTo>
                  <a:cubicBezTo>
                    <a:pt x="22" y="9076"/>
                    <a:pt x="11" y="9139"/>
                    <a:pt x="1" y="9202"/>
                  </a:cubicBezTo>
                  <a:cubicBezTo>
                    <a:pt x="22" y="9234"/>
                    <a:pt x="22" y="9255"/>
                    <a:pt x="32" y="9255"/>
                  </a:cubicBezTo>
                  <a:cubicBezTo>
                    <a:pt x="64" y="9255"/>
                    <a:pt x="106" y="9255"/>
                    <a:pt x="116" y="9244"/>
                  </a:cubicBezTo>
                  <a:cubicBezTo>
                    <a:pt x="148" y="9213"/>
                    <a:pt x="169" y="9181"/>
                    <a:pt x="179" y="9139"/>
                  </a:cubicBezTo>
                  <a:cubicBezTo>
                    <a:pt x="600" y="7468"/>
                    <a:pt x="1430" y="5986"/>
                    <a:pt x="2324" y="4535"/>
                  </a:cubicBezTo>
                  <a:cubicBezTo>
                    <a:pt x="2534" y="4188"/>
                    <a:pt x="2755" y="3841"/>
                    <a:pt x="2965" y="3484"/>
                  </a:cubicBezTo>
                  <a:cubicBezTo>
                    <a:pt x="3627" y="2380"/>
                    <a:pt x="4384" y="1371"/>
                    <a:pt x="5204" y="383"/>
                  </a:cubicBezTo>
                  <a:cubicBezTo>
                    <a:pt x="5277" y="289"/>
                    <a:pt x="5340" y="184"/>
                    <a:pt x="5414" y="99"/>
                  </a:cubicBezTo>
                  <a:cubicBezTo>
                    <a:pt x="5424" y="78"/>
                    <a:pt x="5393" y="26"/>
                    <a:pt x="5382" y="15"/>
                  </a:cubicBezTo>
                  <a:cubicBezTo>
                    <a:pt x="5375" y="8"/>
                    <a:pt x="5346" y="1"/>
                    <a:pt x="5327" y="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2050320" y="-1541542"/>
              <a:ext cx="124272" cy="90741"/>
            </a:xfrm>
            <a:custGeom>
              <a:avLst/>
              <a:gdLst/>
              <a:ahLst/>
              <a:cxnLst/>
              <a:rect l="l" t="t" r="r" b="b"/>
              <a:pathLst>
                <a:path w="2535" h="1851" extrusionOk="0">
                  <a:moveTo>
                    <a:pt x="285" y="0"/>
                  </a:moveTo>
                  <a:cubicBezTo>
                    <a:pt x="232" y="11"/>
                    <a:pt x="180" y="11"/>
                    <a:pt x="148" y="21"/>
                  </a:cubicBezTo>
                  <a:cubicBezTo>
                    <a:pt x="54" y="53"/>
                    <a:pt x="1" y="137"/>
                    <a:pt x="43" y="231"/>
                  </a:cubicBezTo>
                  <a:cubicBezTo>
                    <a:pt x="64" y="294"/>
                    <a:pt x="106" y="378"/>
                    <a:pt x="159" y="431"/>
                  </a:cubicBezTo>
                  <a:cubicBezTo>
                    <a:pt x="674" y="978"/>
                    <a:pt x="1262" y="1419"/>
                    <a:pt x="1946" y="1734"/>
                  </a:cubicBezTo>
                  <a:cubicBezTo>
                    <a:pt x="2061" y="1776"/>
                    <a:pt x="2198" y="1850"/>
                    <a:pt x="2334" y="1850"/>
                  </a:cubicBezTo>
                  <a:cubicBezTo>
                    <a:pt x="2461" y="1850"/>
                    <a:pt x="2534" y="1755"/>
                    <a:pt x="2513" y="1640"/>
                  </a:cubicBezTo>
                  <a:cubicBezTo>
                    <a:pt x="2492" y="1587"/>
                    <a:pt x="2471" y="1514"/>
                    <a:pt x="2440" y="1461"/>
                  </a:cubicBezTo>
                  <a:cubicBezTo>
                    <a:pt x="1988" y="746"/>
                    <a:pt x="1325" y="284"/>
                    <a:pt x="516" y="32"/>
                  </a:cubicBezTo>
                  <a:cubicBezTo>
                    <a:pt x="432" y="11"/>
                    <a:pt x="358" y="11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1753553" y="-989723"/>
              <a:ext cx="110840" cy="62406"/>
            </a:xfrm>
            <a:custGeom>
              <a:avLst/>
              <a:gdLst/>
              <a:ahLst/>
              <a:cxnLst/>
              <a:rect l="l" t="t" r="r" b="b"/>
              <a:pathLst>
                <a:path w="2261" h="1273" extrusionOk="0">
                  <a:moveTo>
                    <a:pt x="137" y="1"/>
                  </a:moveTo>
                  <a:cubicBezTo>
                    <a:pt x="53" y="1"/>
                    <a:pt x="1" y="53"/>
                    <a:pt x="22" y="148"/>
                  </a:cubicBezTo>
                  <a:cubicBezTo>
                    <a:pt x="53" y="211"/>
                    <a:pt x="64" y="284"/>
                    <a:pt x="106" y="358"/>
                  </a:cubicBezTo>
                  <a:cubicBezTo>
                    <a:pt x="158" y="442"/>
                    <a:pt x="232" y="526"/>
                    <a:pt x="316" y="589"/>
                  </a:cubicBezTo>
                  <a:cubicBezTo>
                    <a:pt x="799" y="999"/>
                    <a:pt x="1388" y="1199"/>
                    <a:pt x="2019" y="1272"/>
                  </a:cubicBezTo>
                  <a:cubicBezTo>
                    <a:pt x="2082" y="1262"/>
                    <a:pt x="2124" y="1251"/>
                    <a:pt x="2166" y="1251"/>
                  </a:cubicBezTo>
                  <a:cubicBezTo>
                    <a:pt x="2218" y="1230"/>
                    <a:pt x="2260" y="1146"/>
                    <a:pt x="2229" y="1104"/>
                  </a:cubicBezTo>
                  <a:cubicBezTo>
                    <a:pt x="2187" y="1052"/>
                    <a:pt x="2155" y="1010"/>
                    <a:pt x="2113" y="968"/>
                  </a:cubicBezTo>
                  <a:cubicBezTo>
                    <a:pt x="1556" y="537"/>
                    <a:pt x="926" y="232"/>
                    <a:pt x="274" y="11"/>
                  </a:cubicBezTo>
                  <a:cubicBezTo>
                    <a:pt x="232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1859191" y="-1319481"/>
              <a:ext cx="88142" cy="103241"/>
            </a:xfrm>
            <a:custGeom>
              <a:avLst/>
              <a:gdLst/>
              <a:ahLst/>
              <a:cxnLst/>
              <a:rect l="l" t="t" r="r" b="b"/>
              <a:pathLst>
                <a:path w="1798" h="2106" extrusionOk="0">
                  <a:moveTo>
                    <a:pt x="694" y="0"/>
                  </a:moveTo>
                  <a:cubicBezTo>
                    <a:pt x="599" y="0"/>
                    <a:pt x="505" y="11"/>
                    <a:pt x="442" y="53"/>
                  </a:cubicBezTo>
                  <a:cubicBezTo>
                    <a:pt x="137" y="232"/>
                    <a:pt x="0" y="494"/>
                    <a:pt x="21" y="852"/>
                  </a:cubicBezTo>
                  <a:cubicBezTo>
                    <a:pt x="63" y="1020"/>
                    <a:pt x="179" y="1157"/>
                    <a:pt x="274" y="1304"/>
                  </a:cubicBezTo>
                  <a:cubicBezTo>
                    <a:pt x="389" y="1493"/>
                    <a:pt x="547" y="1682"/>
                    <a:pt x="715" y="1829"/>
                  </a:cubicBezTo>
                  <a:cubicBezTo>
                    <a:pt x="873" y="1966"/>
                    <a:pt x="1062" y="2071"/>
                    <a:pt x="1272" y="2103"/>
                  </a:cubicBezTo>
                  <a:cubicBezTo>
                    <a:pt x="1300" y="2104"/>
                    <a:pt x="1327" y="2106"/>
                    <a:pt x="1354" y="2106"/>
                  </a:cubicBezTo>
                  <a:cubicBezTo>
                    <a:pt x="1484" y="2106"/>
                    <a:pt x="1608" y="2079"/>
                    <a:pt x="1703" y="1966"/>
                  </a:cubicBezTo>
                  <a:cubicBezTo>
                    <a:pt x="1798" y="1861"/>
                    <a:pt x="1798" y="1724"/>
                    <a:pt x="1787" y="1577"/>
                  </a:cubicBezTo>
                  <a:cubicBezTo>
                    <a:pt x="1766" y="1451"/>
                    <a:pt x="1682" y="1409"/>
                    <a:pt x="1588" y="1335"/>
                  </a:cubicBezTo>
                  <a:cubicBezTo>
                    <a:pt x="1104" y="1020"/>
                    <a:pt x="810" y="568"/>
                    <a:pt x="694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1815907" y="-1221048"/>
              <a:ext cx="90741" cy="89417"/>
            </a:xfrm>
            <a:custGeom>
              <a:avLst/>
              <a:gdLst/>
              <a:ahLst/>
              <a:cxnLst/>
              <a:rect l="l" t="t" r="r" b="b"/>
              <a:pathLst>
                <a:path w="1851" h="1824" extrusionOk="0">
                  <a:moveTo>
                    <a:pt x="284" y="0"/>
                  </a:moveTo>
                  <a:cubicBezTo>
                    <a:pt x="11" y="252"/>
                    <a:pt x="0" y="568"/>
                    <a:pt x="106" y="904"/>
                  </a:cubicBezTo>
                  <a:cubicBezTo>
                    <a:pt x="169" y="1167"/>
                    <a:pt x="326" y="1398"/>
                    <a:pt x="547" y="1566"/>
                  </a:cubicBezTo>
                  <a:cubicBezTo>
                    <a:pt x="766" y="1725"/>
                    <a:pt x="996" y="1824"/>
                    <a:pt x="1245" y="1824"/>
                  </a:cubicBezTo>
                  <a:cubicBezTo>
                    <a:pt x="1342" y="1824"/>
                    <a:pt x="1442" y="1809"/>
                    <a:pt x="1546" y="1776"/>
                  </a:cubicBezTo>
                  <a:cubicBezTo>
                    <a:pt x="1619" y="1745"/>
                    <a:pt x="1693" y="1734"/>
                    <a:pt x="1756" y="1713"/>
                  </a:cubicBezTo>
                  <a:cubicBezTo>
                    <a:pt x="1745" y="1661"/>
                    <a:pt x="1756" y="1608"/>
                    <a:pt x="1787" y="1566"/>
                  </a:cubicBezTo>
                  <a:cubicBezTo>
                    <a:pt x="1829" y="1503"/>
                    <a:pt x="1829" y="1430"/>
                    <a:pt x="1840" y="1356"/>
                  </a:cubicBezTo>
                  <a:cubicBezTo>
                    <a:pt x="1850" y="1219"/>
                    <a:pt x="1787" y="1135"/>
                    <a:pt x="1724" y="1041"/>
                  </a:cubicBezTo>
                  <a:cubicBezTo>
                    <a:pt x="1672" y="957"/>
                    <a:pt x="1588" y="957"/>
                    <a:pt x="1493" y="946"/>
                  </a:cubicBezTo>
                  <a:cubicBezTo>
                    <a:pt x="1388" y="936"/>
                    <a:pt x="1304" y="904"/>
                    <a:pt x="1209" y="872"/>
                  </a:cubicBezTo>
                  <a:cubicBezTo>
                    <a:pt x="810" y="673"/>
                    <a:pt x="494" y="399"/>
                    <a:pt x="284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1834975" y="-1273647"/>
              <a:ext cx="83534" cy="90741"/>
            </a:xfrm>
            <a:custGeom>
              <a:avLst/>
              <a:gdLst/>
              <a:ahLst/>
              <a:cxnLst/>
              <a:rect l="l" t="t" r="r" b="b"/>
              <a:pathLst>
                <a:path w="1704" h="1851" extrusionOk="0">
                  <a:moveTo>
                    <a:pt x="368" y="1"/>
                  </a:moveTo>
                  <a:cubicBezTo>
                    <a:pt x="316" y="11"/>
                    <a:pt x="284" y="32"/>
                    <a:pt x="253" y="74"/>
                  </a:cubicBezTo>
                  <a:cubicBezTo>
                    <a:pt x="158" y="190"/>
                    <a:pt x="84" y="295"/>
                    <a:pt x="53" y="442"/>
                  </a:cubicBezTo>
                  <a:cubicBezTo>
                    <a:pt x="21" y="632"/>
                    <a:pt x="0" y="810"/>
                    <a:pt x="53" y="999"/>
                  </a:cubicBezTo>
                  <a:cubicBezTo>
                    <a:pt x="53" y="1010"/>
                    <a:pt x="53" y="1031"/>
                    <a:pt x="74" y="1063"/>
                  </a:cubicBezTo>
                  <a:cubicBezTo>
                    <a:pt x="253" y="1367"/>
                    <a:pt x="494" y="1609"/>
                    <a:pt x="810" y="1767"/>
                  </a:cubicBezTo>
                  <a:cubicBezTo>
                    <a:pt x="918" y="1824"/>
                    <a:pt x="1031" y="1851"/>
                    <a:pt x="1150" y="1851"/>
                  </a:cubicBezTo>
                  <a:cubicBezTo>
                    <a:pt x="1227" y="1851"/>
                    <a:pt x="1306" y="1840"/>
                    <a:pt x="1388" y="1819"/>
                  </a:cubicBezTo>
                  <a:cubicBezTo>
                    <a:pt x="1566" y="1767"/>
                    <a:pt x="1661" y="1630"/>
                    <a:pt x="1682" y="1472"/>
                  </a:cubicBezTo>
                  <a:cubicBezTo>
                    <a:pt x="1703" y="1367"/>
                    <a:pt x="1672" y="1315"/>
                    <a:pt x="1566" y="1283"/>
                  </a:cubicBezTo>
                  <a:cubicBezTo>
                    <a:pt x="1409" y="1241"/>
                    <a:pt x="1283" y="1168"/>
                    <a:pt x="1157" y="1063"/>
                  </a:cubicBezTo>
                  <a:cubicBezTo>
                    <a:pt x="810" y="768"/>
                    <a:pt x="568" y="400"/>
                    <a:pt x="368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1896299" y="-1353207"/>
              <a:ext cx="98437" cy="99173"/>
            </a:xfrm>
            <a:custGeom>
              <a:avLst/>
              <a:gdLst/>
              <a:ahLst/>
              <a:cxnLst/>
              <a:rect l="l" t="t" r="r" b="b"/>
              <a:pathLst>
                <a:path w="2008" h="2023" extrusionOk="0">
                  <a:moveTo>
                    <a:pt x="836" y="0"/>
                  </a:moveTo>
                  <a:cubicBezTo>
                    <a:pt x="704" y="0"/>
                    <a:pt x="564" y="37"/>
                    <a:pt x="410" y="110"/>
                  </a:cubicBezTo>
                  <a:cubicBezTo>
                    <a:pt x="168" y="215"/>
                    <a:pt x="21" y="394"/>
                    <a:pt x="0" y="657"/>
                  </a:cubicBezTo>
                  <a:cubicBezTo>
                    <a:pt x="63" y="657"/>
                    <a:pt x="63" y="709"/>
                    <a:pt x="95" y="751"/>
                  </a:cubicBezTo>
                  <a:cubicBezTo>
                    <a:pt x="189" y="1004"/>
                    <a:pt x="305" y="1256"/>
                    <a:pt x="463" y="1477"/>
                  </a:cubicBezTo>
                  <a:cubicBezTo>
                    <a:pt x="620" y="1687"/>
                    <a:pt x="831" y="1855"/>
                    <a:pt x="1062" y="1971"/>
                  </a:cubicBezTo>
                  <a:cubicBezTo>
                    <a:pt x="1138" y="2007"/>
                    <a:pt x="1210" y="2023"/>
                    <a:pt x="1282" y="2023"/>
                  </a:cubicBezTo>
                  <a:cubicBezTo>
                    <a:pt x="1399" y="2023"/>
                    <a:pt x="1512" y="1979"/>
                    <a:pt x="1629" y="1908"/>
                  </a:cubicBezTo>
                  <a:cubicBezTo>
                    <a:pt x="1703" y="1855"/>
                    <a:pt x="1787" y="1782"/>
                    <a:pt x="1829" y="1697"/>
                  </a:cubicBezTo>
                  <a:cubicBezTo>
                    <a:pt x="1850" y="1645"/>
                    <a:pt x="1882" y="1603"/>
                    <a:pt x="1945" y="1582"/>
                  </a:cubicBezTo>
                  <a:cubicBezTo>
                    <a:pt x="1966" y="1529"/>
                    <a:pt x="1987" y="1477"/>
                    <a:pt x="2008" y="1424"/>
                  </a:cubicBezTo>
                  <a:lnTo>
                    <a:pt x="1997" y="1424"/>
                  </a:lnTo>
                  <a:cubicBezTo>
                    <a:pt x="1966" y="1382"/>
                    <a:pt x="1966" y="1340"/>
                    <a:pt x="1966" y="1309"/>
                  </a:cubicBezTo>
                  <a:cubicBezTo>
                    <a:pt x="1987" y="1203"/>
                    <a:pt x="1955" y="1109"/>
                    <a:pt x="1913" y="1014"/>
                  </a:cubicBezTo>
                  <a:cubicBezTo>
                    <a:pt x="1798" y="751"/>
                    <a:pt x="1650" y="499"/>
                    <a:pt x="1440" y="289"/>
                  </a:cubicBezTo>
                  <a:cubicBezTo>
                    <a:pt x="1240" y="95"/>
                    <a:pt x="1047" y="0"/>
                    <a:pt x="836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1830858" y="-1322569"/>
              <a:ext cx="160794" cy="187070"/>
            </a:xfrm>
            <a:custGeom>
              <a:avLst/>
              <a:gdLst/>
              <a:ahLst/>
              <a:cxnLst/>
              <a:rect l="l" t="t" r="r" b="b"/>
              <a:pathLst>
                <a:path w="3280" h="3816" extrusionOk="0">
                  <a:moveTo>
                    <a:pt x="1346" y="0"/>
                  </a:moveTo>
                  <a:cubicBezTo>
                    <a:pt x="1325" y="11"/>
                    <a:pt x="1293" y="21"/>
                    <a:pt x="1272" y="53"/>
                  </a:cubicBezTo>
                  <a:cubicBezTo>
                    <a:pt x="1388" y="610"/>
                    <a:pt x="1682" y="1072"/>
                    <a:pt x="2166" y="1388"/>
                  </a:cubicBezTo>
                  <a:cubicBezTo>
                    <a:pt x="2260" y="1451"/>
                    <a:pt x="2344" y="1503"/>
                    <a:pt x="2365" y="1630"/>
                  </a:cubicBezTo>
                  <a:cubicBezTo>
                    <a:pt x="2376" y="1766"/>
                    <a:pt x="2376" y="1913"/>
                    <a:pt x="2281" y="2018"/>
                  </a:cubicBezTo>
                  <a:cubicBezTo>
                    <a:pt x="2186" y="2131"/>
                    <a:pt x="2062" y="2158"/>
                    <a:pt x="1932" y="2158"/>
                  </a:cubicBezTo>
                  <a:cubicBezTo>
                    <a:pt x="1905" y="2158"/>
                    <a:pt x="1878" y="2157"/>
                    <a:pt x="1850" y="2155"/>
                  </a:cubicBezTo>
                  <a:cubicBezTo>
                    <a:pt x="1640" y="2124"/>
                    <a:pt x="1451" y="2018"/>
                    <a:pt x="1293" y="1871"/>
                  </a:cubicBezTo>
                  <a:cubicBezTo>
                    <a:pt x="1125" y="1724"/>
                    <a:pt x="967" y="1545"/>
                    <a:pt x="852" y="1346"/>
                  </a:cubicBezTo>
                  <a:cubicBezTo>
                    <a:pt x="757" y="1199"/>
                    <a:pt x="641" y="1072"/>
                    <a:pt x="599" y="904"/>
                  </a:cubicBezTo>
                  <a:cubicBezTo>
                    <a:pt x="547" y="915"/>
                    <a:pt x="494" y="925"/>
                    <a:pt x="452" y="978"/>
                  </a:cubicBezTo>
                  <a:cubicBezTo>
                    <a:pt x="652" y="1388"/>
                    <a:pt x="894" y="1756"/>
                    <a:pt x="1241" y="2050"/>
                  </a:cubicBezTo>
                  <a:cubicBezTo>
                    <a:pt x="1367" y="2155"/>
                    <a:pt x="1493" y="2229"/>
                    <a:pt x="1650" y="2271"/>
                  </a:cubicBezTo>
                  <a:cubicBezTo>
                    <a:pt x="1756" y="2292"/>
                    <a:pt x="1787" y="2344"/>
                    <a:pt x="1766" y="2449"/>
                  </a:cubicBezTo>
                  <a:cubicBezTo>
                    <a:pt x="1745" y="2607"/>
                    <a:pt x="1650" y="2754"/>
                    <a:pt x="1472" y="2807"/>
                  </a:cubicBezTo>
                  <a:cubicBezTo>
                    <a:pt x="1390" y="2827"/>
                    <a:pt x="1311" y="2838"/>
                    <a:pt x="1234" y="2838"/>
                  </a:cubicBezTo>
                  <a:cubicBezTo>
                    <a:pt x="1115" y="2838"/>
                    <a:pt x="1002" y="2812"/>
                    <a:pt x="894" y="2754"/>
                  </a:cubicBezTo>
                  <a:cubicBezTo>
                    <a:pt x="578" y="2597"/>
                    <a:pt x="337" y="2344"/>
                    <a:pt x="158" y="2050"/>
                  </a:cubicBezTo>
                  <a:cubicBezTo>
                    <a:pt x="137" y="2018"/>
                    <a:pt x="137" y="1997"/>
                    <a:pt x="137" y="1976"/>
                  </a:cubicBezTo>
                  <a:cubicBezTo>
                    <a:pt x="84" y="1997"/>
                    <a:pt x="21" y="2008"/>
                    <a:pt x="0" y="2071"/>
                  </a:cubicBezTo>
                  <a:cubicBezTo>
                    <a:pt x="210" y="2470"/>
                    <a:pt x="526" y="2744"/>
                    <a:pt x="915" y="2943"/>
                  </a:cubicBezTo>
                  <a:cubicBezTo>
                    <a:pt x="1009" y="2975"/>
                    <a:pt x="1104" y="3007"/>
                    <a:pt x="1209" y="3017"/>
                  </a:cubicBezTo>
                  <a:cubicBezTo>
                    <a:pt x="1293" y="3028"/>
                    <a:pt x="1377" y="3028"/>
                    <a:pt x="1430" y="3112"/>
                  </a:cubicBezTo>
                  <a:cubicBezTo>
                    <a:pt x="1493" y="3206"/>
                    <a:pt x="1556" y="3290"/>
                    <a:pt x="1545" y="3427"/>
                  </a:cubicBezTo>
                  <a:cubicBezTo>
                    <a:pt x="1535" y="3501"/>
                    <a:pt x="1535" y="3574"/>
                    <a:pt x="1493" y="3637"/>
                  </a:cubicBezTo>
                  <a:cubicBezTo>
                    <a:pt x="1472" y="3679"/>
                    <a:pt x="1451" y="3732"/>
                    <a:pt x="1472" y="3784"/>
                  </a:cubicBezTo>
                  <a:cubicBezTo>
                    <a:pt x="1493" y="3805"/>
                    <a:pt x="1535" y="3816"/>
                    <a:pt x="1577" y="3816"/>
                  </a:cubicBezTo>
                  <a:cubicBezTo>
                    <a:pt x="1650" y="3742"/>
                    <a:pt x="1682" y="3637"/>
                    <a:pt x="1703" y="3532"/>
                  </a:cubicBezTo>
                  <a:cubicBezTo>
                    <a:pt x="1735" y="3385"/>
                    <a:pt x="1714" y="3238"/>
                    <a:pt x="1629" y="3101"/>
                  </a:cubicBezTo>
                  <a:cubicBezTo>
                    <a:pt x="1577" y="3028"/>
                    <a:pt x="1598" y="2975"/>
                    <a:pt x="1661" y="2922"/>
                  </a:cubicBezTo>
                  <a:cubicBezTo>
                    <a:pt x="1693" y="2912"/>
                    <a:pt x="1714" y="2891"/>
                    <a:pt x="1745" y="2870"/>
                  </a:cubicBezTo>
                  <a:cubicBezTo>
                    <a:pt x="1871" y="2786"/>
                    <a:pt x="1945" y="2649"/>
                    <a:pt x="1955" y="2491"/>
                  </a:cubicBezTo>
                  <a:cubicBezTo>
                    <a:pt x="1955" y="2439"/>
                    <a:pt x="1945" y="2386"/>
                    <a:pt x="1966" y="2344"/>
                  </a:cubicBezTo>
                  <a:cubicBezTo>
                    <a:pt x="1976" y="2344"/>
                    <a:pt x="1997" y="2334"/>
                    <a:pt x="2018" y="2334"/>
                  </a:cubicBezTo>
                  <a:cubicBezTo>
                    <a:pt x="2313" y="2313"/>
                    <a:pt x="2481" y="2155"/>
                    <a:pt x="2533" y="1892"/>
                  </a:cubicBezTo>
                  <a:cubicBezTo>
                    <a:pt x="2544" y="1840"/>
                    <a:pt x="2544" y="1766"/>
                    <a:pt x="2544" y="1714"/>
                  </a:cubicBezTo>
                  <a:cubicBezTo>
                    <a:pt x="2544" y="1593"/>
                    <a:pt x="2552" y="1554"/>
                    <a:pt x="2649" y="1554"/>
                  </a:cubicBezTo>
                  <a:cubicBezTo>
                    <a:pt x="2661" y="1554"/>
                    <a:pt x="2675" y="1555"/>
                    <a:pt x="2691" y="1556"/>
                  </a:cubicBezTo>
                  <a:cubicBezTo>
                    <a:pt x="2796" y="1556"/>
                    <a:pt x="2891" y="1556"/>
                    <a:pt x="2975" y="1493"/>
                  </a:cubicBezTo>
                  <a:cubicBezTo>
                    <a:pt x="2954" y="1482"/>
                    <a:pt x="2975" y="1482"/>
                    <a:pt x="2996" y="1472"/>
                  </a:cubicBezTo>
                  <a:cubicBezTo>
                    <a:pt x="3101" y="1335"/>
                    <a:pt x="3185" y="1136"/>
                    <a:pt x="3280" y="946"/>
                  </a:cubicBezTo>
                  <a:lnTo>
                    <a:pt x="3280" y="946"/>
                  </a:lnTo>
                  <a:cubicBezTo>
                    <a:pt x="3227" y="967"/>
                    <a:pt x="3206" y="1020"/>
                    <a:pt x="3164" y="1062"/>
                  </a:cubicBezTo>
                  <a:cubicBezTo>
                    <a:pt x="3112" y="1146"/>
                    <a:pt x="3048" y="1220"/>
                    <a:pt x="2964" y="1272"/>
                  </a:cubicBezTo>
                  <a:cubicBezTo>
                    <a:pt x="2860" y="1344"/>
                    <a:pt x="2748" y="1387"/>
                    <a:pt x="2627" y="1387"/>
                  </a:cubicBezTo>
                  <a:cubicBezTo>
                    <a:pt x="2553" y="1387"/>
                    <a:pt x="2477" y="1371"/>
                    <a:pt x="2397" y="1335"/>
                  </a:cubicBezTo>
                  <a:cubicBezTo>
                    <a:pt x="2166" y="1220"/>
                    <a:pt x="1955" y="1062"/>
                    <a:pt x="1798" y="841"/>
                  </a:cubicBezTo>
                  <a:cubicBezTo>
                    <a:pt x="1629" y="610"/>
                    <a:pt x="1524" y="379"/>
                    <a:pt x="1430" y="116"/>
                  </a:cubicBezTo>
                  <a:cubicBezTo>
                    <a:pt x="1419" y="63"/>
                    <a:pt x="1398" y="21"/>
                    <a:pt x="1346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1993163" y="-1278255"/>
              <a:ext cx="539" cy="1078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11" y="11"/>
                    <a:pt x="11" y="11"/>
                    <a:pt x="0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4"/>
            <p:cNvSpPr/>
            <p:nvPr/>
          </p:nvSpPr>
          <p:spPr>
            <a:xfrm>
              <a:off x="2017869" y="-1331344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4"/>
            <p:cNvSpPr/>
            <p:nvPr/>
          </p:nvSpPr>
          <p:spPr>
            <a:xfrm>
              <a:off x="1974094" y="-1272078"/>
              <a:ext cx="1131096" cy="762986"/>
            </a:xfrm>
            <a:custGeom>
              <a:avLst/>
              <a:gdLst/>
              <a:ahLst/>
              <a:cxnLst/>
              <a:rect l="l" t="t" r="r" b="b"/>
              <a:pathLst>
                <a:path w="23073" h="15564" extrusionOk="0">
                  <a:moveTo>
                    <a:pt x="3185" y="0"/>
                  </a:moveTo>
                  <a:lnTo>
                    <a:pt x="2912" y="284"/>
                  </a:lnTo>
                  <a:cubicBezTo>
                    <a:pt x="2491" y="705"/>
                    <a:pt x="2082" y="1125"/>
                    <a:pt x="1714" y="1577"/>
                  </a:cubicBezTo>
                  <a:cubicBezTo>
                    <a:pt x="1051" y="2365"/>
                    <a:pt x="515" y="3248"/>
                    <a:pt x="53" y="4173"/>
                  </a:cubicBezTo>
                  <a:cubicBezTo>
                    <a:pt x="42" y="4184"/>
                    <a:pt x="42" y="4194"/>
                    <a:pt x="32" y="4205"/>
                  </a:cubicBezTo>
                  <a:cubicBezTo>
                    <a:pt x="0" y="4257"/>
                    <a:pt x="0" y="4310"/>
                    <a:pt x="74" y="4363"/>
                  </a:cubicBezTo>
                  <a:cubicBezTo>
                    <a:pt x="358" y="4615"/>
                    <a:pt x="642" y="4867"/>
                    <a:pt x="978" y="5067"/>
                  </a:cubicBezTo>
                  <a:cubicBezTo>
                    <a:pt x="1661" y="5466"/>
                    <a:pt x="2407" y="5750"/>
                    <a:pt x="3196" y="5918"/>
                  </a:cubicBezTo>
                  <a:cubicBezTo>
                    <a:pt x="3616" y="6013"/>
                    <a:pt x="4026" y="6044"/>
                    <a:pt x="4447" y="6086"/>
                  </a:cubicBezTo>
                  <a:cubicBezTo>
                    <a:pt x="4627" y="6102"/>
                    <a:pt x="4807" y="6110"/>
                    <a:pt x="4987" y="6110"/>
                  </a:cubicBezTo>
                  <a:cubicBezTo>
                    <a:pt x="5290" y="6110"/>
                    <a:pt x="5594" y="6087"/>
                    <a:pt x="5897" y="6034"/>
                  </a:cubicBezTo>
                  <a:cubicBezTo>
                    <a:pt x="6349" y="5971"/>
                    <a:pt x="6780" y="5866"/>
                    <a:pt x="7200" y="5729"/>
                  </a:cubicBezTo>
                  <a:cubicBezTo>
                    <a:pt x="7337" y="5697"/>
                    <a:pt x="7474" y="5655"/>
                    <a:pt x="7610" y="5613"/>
                  </a:cubicBezTo>
                  <a:cubicBezTo>
                    <a:pt x="7629" y="5609"/>
                    <a:pt x="7646" y="5607"/>
                    <a:pt x="7660" y="5607"/>
                  </a:cubicBezTo>
                  <a:cubicBezTo>
                    <a:pt x="7716" y="5607"/>
                    <a:pt x="7737" y="5641"/>
                    <a:pt x="7737" y="5708"/>
                  </a:cubicBezTo>
                  <a:cubicBezTo>
                    <a:pt x="7737" y="5887"/>
                    <a:pt x="7737" y="6086"/>
                    <a:pt x="7715" y="6276"/>
                  </a:cubicBezTo>
                  <a:cubicBezTo>
                    <a:pt x="7600" y="7032"/>
                    <a:pt x="7390" y="7779"/>
                    <a:pt x="7106" y="8493"/>
                  </a:cubicBezTo>
                  <a:cubicBezTo>
                    <a:pt x="6769" y="9397"/>
                    <a:pt x="6296" y="10249"/>
                    <a:pt x="5781" y="11079"/>
                  </a:cubicBezTo>
                  <a:cubicBezTo>
                    <a:pt x="5718" y="11195"/>
                    <a:pt x="5624" y="11289"/>
                    <a:pt x="5550" y="11394"/>
                  </a:cubicBezTo>
                  <a:cubicBezTo>
                    <a:pt x="5203" y="11825"/>
                    <a:pt x="4772" y="12172"/>
                    <a:pt x="4341" y="12498"/>
                  </a:cubicBezTo>
                  <a:cubicBezTo>
                    <a:pt x="4257" y="12551"/>
                    <a:pt x="4184" y="12614"/>
                    <a:pt x="4100" y="12687"/>
                  </a:cubicBezTo>
                  <a:cubicBezTo>
                    <a:pt x="4026" y="12750"/>
                    <a:pt x="4026" y="12824"/>
                    <a:pt x="4100" y="12898"/>
                  </a:cubicBezTo>
                  <a:lnTo>
                    <a:pt x="4257" y="12971"/>
                  </a:lnTo>
                  <a:cubicBezTo>
                    <a:pt x="4835" y="13276"/>
                    <a:pt x="5414" y="13549"/>
                    <a:pt x="6002" y="13802"/>
                  </a:cubicBezTo>
                  <a:cubicBezTo>
                    <a:pt x="6938" y="14190"/>
                    <a:pt x="7884" y="14548"/>
                    <a:pt x="8861" y="14842"/>
                  </a:cubicBezTo>
                  <a:cubicBezTo>
                    <a:pt x="9744" y="15105"/>
                    <a:pt x="10627" y="15294"/>
                    <a:pt x="11552" y="15420"/>
                  </a:cubicBezTo>
                  <a:cubicBezTo>
                    <a:pt x="12106" y="15486"/>
                    <a:pt x="12652" y="15560"/>
                    <a:pt x="13205" y="15560"/>
                  </a:cubicBezTo>
                  <a:cubicBezTo>
                    <a:pt x="13270" y="15560"/>
                    <a:pt x="13336" y="15559"/>
                    <a:pt x="13402" y="15557"/>
                  </a:cubicBezTo>
                  <a:cubicBezTo>
                    <a:pt x="13493" y="15561"/>
                    <a:pt x="13583" y="15563"/>
                    <a:pt x="13674" y="15563"/>
                  </a:cubicBezTo>
                  <a:cubicBezTo>
                    <a:pt x="14046" y="15563"/>
                    <a:pt x="14418" y="15528"/>
                    <a:pt x="14789" y="15452"/>
                  </a:cubicBezTo>
                  <a:cubicBezTo>
                    <a:pt x="15452" y="15326"/>
                    <a:pt x="16019" y="15000"/>
                    <a:pt x="16492" y="14506"/>
                  </a:cubicBezTo>
                  <a:cubicBezTo>
                    <a:pt x="16755" y="14232"/>
                    <a:pt x="16976" y="13917"/>
                    <a:pt x="17165" y="13591"/>
                  </a:cubicBezTo>
                  <a:cubicBezTo>
                    <a:pt x="17344" y="13276"/>
                    <a:pt x="17501" y="12950"/>
                    <a:pt x="17648" y="12603"/>
                  </a:cubicBezTo>
                  <a:cubicBezTo>
                    <a:pt x="17974" y="11815"/>
                    <a:pt x="18321" y="11037"/>
                    <a:pt x="18521" y="10196"/>
                  </a:cubicBezTo>
                  <a:cubicBezTo>
                    <a:pt x="18647" y="9608"/>
                    <a:pt x="18794" y="9029"/>
                    <a:pt x="18889" y="8430"/>
                  </a:cubicBezTo>
                  <a:cubicBezTo>
                    <a:pt x="18994" y="7800"/>
                    <a:pt x="19015" y="7180"/>
                    <a:pt x="18920" y="6549"/>
                  </a:cubicBezTo>
                  <a:cubicBezTo>
                    <a:pt x="18920" y="6496"/>
                    <a:pt x="18910" y="6444"/>
                    <a:pt x="18910" y="6402"/>
                  </a:cubicBezTo>
                  <a:cubicBezTo>
                    <a:pt x="18910" y="6352"/>
                    <a:pt x="18930" y="6322"/>
                    <a:pt x="18969" y="6322"/>
                  </a:cubicBezTo>
                  <a:cubicBezTo>
                    <a:pt x="18979" y="6322"/>
                    <a:pt x="18991" y="6324"/>
                    <a:pt x="19004" y="6328"/>
                  </a:cubicBezTo>
                  <a:cubicBezTo>
                    <a:pt x="19057" y="6339"/>
                    <a:pt x="19120" y="6339"/>
                    <a:pt x="19173" y="6349"/>
                  </a:cubicBezTo>
                  <a:cubicBezTo>
                    <a:pt x="20056" y="6496"/>
                    <a:pt x="20707" y="6959"/>
                    <a:pt x="21159" y="7747"/>
                  </a:cubicBezTo>
                  <a:cubicBezTo>
                    <a:pt x="21180" y="7800"/>
                    <a:pt x="21212" y="7852"/>
                    <a:pt x="21254" y="7884"/>
                  </a:cubicBezTo>
                  <a:cubicBezTo>
                    <a:pt x="21271" y="7912"/>
                    <a:pt x="21306" y="7931"/>
                    <a:pt x="21342" y="7931"/>
                  </a:cubicBezTo>
                  <a:cubicBezTo>
                    <a:pt x="21372" y="7931"/>
                    <a:pt x="21403" y="7918"/>
                    <a:pt x="21422" y="7884"/>
                  </a:cubicBezTo>
                  <a:cubicBezTo>
                    <a:pt x="21443" y="7852"/>
                    <a:pt x="21475" y="7810"/>
                    <a:pt x="21496" y="7758"/>
                  </a:cubicBezTo>
                  <a:cubicBezTo>
                    <a:pt x="21811" y="7116"/>
                    <a:pt x="22126" y="6486"/>
                    <a:pt x="22410" y="5824"/>
                  </a:cubicBezTo>
                  <a:cubicBezTo>
                    <a:pt x="22631" y="5309"/>
                    <a:pt x="22830" y="4804"/>
                    <a:pt x="22967" y="4257"/>
                  </a:cubicBezTo>
                  <a:cubicBezTo>
                    <a:pt x="23041" y="3805"/>
                    <a:pt x="23072" y="3311"/>
                    <a:pt x="22988" y="2838"/>
                  </a:cubicBezTo>
                  <a:cubicBezTo>
                    <a:pt x="22809" y="2071"/>
                    <a:pt x="22389" y="1461"/>
                    <a:pt x="21695" y="1073"/>
                  </a:cubicBezTo>
                  <a:cubicBezTo>
                    <a:pt x="21128" y="736"/>
                    <a:pt x="20518" y="568"/>
                    <a:pt x="19856" y="547"/>
                  </a:cubicBezTo>
                  <a:cubicBezTo>
                    <a:pt x="19744" y="540"/>
                    <a:pt x="19629" y="538"/>
                    <a:pt x="19514" y="538"/>
                  </a:cubicBezTo>
                  <a:cubicBezTo>
                    <a:pt x="19282" y="538"/>
                    <a:pt x="19046" y="547"/>
                    <a:pt x="18815" y="547"/>
                  </a:cubicBezTo>
                  <a:cubicBezTo>
                    <a:pt x="18447" y="547"/>
                    <a:pt x="18069" y="547"/>
                    <a:pt x="17701" y="558"/>
                  </a:cubicBezTo>
                  <a:cubicBezTo>
                    <a:pt x="17386" y="558"/>
                    <a:pt x="17070" y="515"/>
                    <a:pt x="16766" y="473"/>
                  </a:cubicBezTo>
                  <a:cubicBezTo>
                    <a:pt x="16660" y="463"/>
                    <a:pt x="16555" y="452"/>
                    <a:pt x="16450" y="421"/>
                  </a:cubicBezTo>
                  <a:cubicBezTo>
                    <a:pt x="16261" y="389"/>
                    <a:pt x="16072" y="337"/>
                    <a:pt x="15872" y="305"/>
                  </a:cubicBezTo>
                  <a:cubicBezTo>
                    <a:pt x="15378" y="211"/>
                    <a:pt x="14874" y="148"/>
                    <a:pt x="14380" y="95"/>
                  </a:cubicBezTo>
                  <a:cubicBezTo>
                    <a:pt x="13970" y="42"/>
                    <a:pt x="13549" y="32"/>
                    <a:pt x="13139" y="32"/>
                  </a:cubicBezTo>
                  <a:cubicBezTo>
                    <a:pt x="12698" y="32"/>
                    <a:pt x="12246" y="42"/>
                    <a:pt x="11804" y="95"/>
                  </a:cubicBezTo>
                  <a:cubicBezTo>
                    <a:pt x="11216" y="148"/>
                    <a:pt x="10638" y="253"/>
                    <a:pt x="10070" y="400"/>
                  </a:cubicBezTo>
                  <a:cubicBezTo>
                    <a:pt x="9481" y="558"/>
                    <a:pt x="8882" y="726"/>
                    <a:pt x="8294" y="883"/>
                  </a:cubicBezTo>
                  <a:cubicBezTo>
                    <a:pt x="8094" y="936"/>
                    <a:pt x="7884" y="978"/>
                    <a:pt x="7694" y="999"/>
                  </a:cubicBezTo>
                  <a:cubicBezTo>
                    <a:pt x="7505" y="1031"/>
                    <a:pt x="7306" y="1041"/>
                    <a:pt x="7127" y="1052"/>
                  </a:cubicBezTo>
                  <a:cubicBezTo>
                    <a:pt x="6861" y="1080"/>
                    <a:pt x="6595" y="1095"/>
                    <a:pt x="6332" y="1095"/>
                  </a:cubicBezTo>
                  <a:cubicBezTo>
                    <a:pt x="5804" y="1095"/>
                    <a:pt x="5280" y="1034"/>
                    <a:pt x="4762" y="894"/>
                  </a:cubicBezTo>
                  <a:cubicBezTo>
                    <a:pt x="4289" y="768"/>
                    <a:pt x="3868" y="558"/>
                    <a:pt x="3490" y="253"/>
                  </a:cubicBezTo>
                  <a:cubicBezTo>
                    <a:pt x="3385" y="179"/>
                    <a:pt x="3311" y="42"/>
                    <a:pt x="318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2319293" y="-1256098"/>
              <a:ext cx="541061" cy="712248"/>
            </a:xfrm>
            <a:custGeom>
              <a:avLst/>
              <a:gdLst/>
              <a:ahLst/>
              <a:cxnLst/>
              <a:rect l="l" t="t" r="r" b="b"/>
              <a:pathLst>
                <a:path w="11037" h="14529" extrusionOk="0">
                  <a:moveTo>
                    <a:pt x="5955" y="0"/>
                  </a:moveTo>
                  <a:cubicBezTo>
                    <a:pt x="5666" y="0"/>
                    <a:pt x="5377" y="11"/>
                    <a:pt x="5088" y="32"/>
                  </a:cubicBezTo>
                  <a:cubicBezTo>
                    <a:pt x="4762" y="53"/>
                    <a:pt x="4436" y="84"/>
                    <a:pt x="4100" y="147"/>
                  </a:cubicBezTo>
                  <a:cubicBezTo>
                    <a:pt x="3648" y="242"/>
                    <a:pt x="3186" y="358"/>
                    <a:pt x="2734" y="505"/>
                  </a:cubicBezTo>
                  <a:cubicBezTo>
                    <a:pt x="2250" y="662"/>
                    <a:pt x="1756" y="789"/>
                    <a:pt x="1252" y="915"/>
                  </a:cubicBezTo>
                  <a:cubicBezTo>
                    <a:pt x="884" y="988"/>
                    <a:pt x="526" y="1072"/>
                    <a:pt x="148" y="1072"/>
                  </a:cubicBezTo>
                  <a:cubicBezTo>
                    <a:pt x="127" y="1072"/>
                    <a:pt x="85" y="1083"/>
                    <a:pt x="53" y="1083"/>
                  </a:cubicBezTo>
                  <a:cubicBezTo>
                    <a:pt x="32" y="1083"/>
                    <a:pt x="1" y="1146"/>
                    <a:pt x="32" y="1167"/>
                  </a:cubicBezTo>
                  <a:cubicBezTo>
                    <a:pt x="53" y="1188"/>
                    <a:pt x="74" y="1209"/>
                    <a:pt x="95" y="1230"/>
                  </a:cubicBezTo>
                  <a:cubicBezTo>
                    <a:pt x="442" y="1472"/>
                    <a:pt x="758" y="1756"/>
                    <a:pt x="1073" y="2039"/>
                  </a:cubicBezTo>
                  <a:cubicBezTo>
                    <a:pt x="2019" y="2901"/>
                    <a:pt x="2881" y="3805"/>
                    <a:pt x="3659" y="4825"/>
                  </a:cubicBezTo>
                  <a:cubicBezTo>
                    <a:pt x="4258" y="5645"/>
                    <a:pt x="4773" y="6507"/>
                    <a:pt x="5235" y="7411"/>
                  </a:cubicBezTo>
                  <a:cubicBezTo>
                    <a:pt x="5256" y="7453"/>
                    <a:pt x="5277" y="7505"/>
                    <a:pt x="5298" y="7547"/>
                  </a:cubicBezTo>
                  <a:cubicBezTo>
                    <a:pt x="5382" y="7631"/>
                    <a:pt x="5361" y="7705"/>
                    <a:pt x="5361" y="7800"/>
                  </a:cubicBezTo>
                  <a:cubicBezTo>
                    <a:pt x="5298" y="8357"/>
                    <a:pt x="5340" y="8924"/>
                    <a:pt x="5288" y="9481"/>
                  </a:cubicBezTo>
                  <a:cubicBezTo>
                    <a:pt x="5330" y="9797"/>
                    <a:pt x="5298" y="10080"/>
                    <a:pt x="5309" y="10385"/>
                  </a:cubicBezTo>
                  <a:cubicBezTo>
                    <a:pt x="5330" y="10606"/>
                    <a:pt x="5330" y="10827"/>
                    <a:pt x="5340" y="11058"/>
                  </a:cubicBezTo>
                  <a:cubicBezTo>
                    <a:pt x="5382" y="11478"/>
                    <a:pt x="5446" y="11899"/>
                    <a:pt x="5519" y="12298"/>
                  </a:cubicBezTo>
                  <a:cubicBezTo>
                    <a:pt x="5656" y="13055"/>
                    <a:pt x="5866" y="13770"/>
                    <a:pt x="6129" y="14474"/>
                  </a:cubicBezTo>
                  <a:cubicBezTo>
                    <a:pt x="6138" y="14501"/>
                    <a:pt x="6163" y="14529"/>
                    <a:pt x="6190" y="14529"/>
                  </a:cubicBezTo>
                  <a:cubicBezTo>
                    <a:pt x="6194" y="14529"/>
                    <a:pt x="6198" y="14528"/>
                    <a:pt x="6202" y="14527"/>
                  </a:cubicBezTo>
                  <a:cubicBezTo>
                    <a:pt x="6234" y="14506"/>
                    <a:pt x="6255" y="14485"/>
                    <a:pt x="6276" y="14453"/>
                  </a:cubicBezTo>
                  <a:cubicBezTo>
                    <a:pt x="6286" y="14401"/>
                    <a:pt x="6276" y="14348"/>
                    <a:pt x="6255" y="14316"/>
                  </a:cubicBezTo>
                  <a:cubicBezTo>
                    <a:pt x="6223" y="14180"/>
                    <a:pt x="6181" y="14033"/>
                    <a:pt x="6129" y="13906"/>
                  </a:cubicBezTo>
                  <a:cubicBezTo>
                    <a:pt x="6045" y="13665"/>
                    <a:pt x="5971" y="13433"/>
                    <a:pt x="5919" y="13192"/>
                  </a:cubicBezTo>
                  <a:cubicBezTo>
                    <a:pt x="5834" y="12803"/>
                    <a:pt x="5761" y="12403"/>
                    <a:pt x="5677" y="12004"/>
                  </a:cubicBezTo>
                  <a:cubicBezTo>
                    <a:pt x="5603" y="11615"/>
                    <a:pt x="5551" y="11226"/>
                    <a:pt x="5540" y="10848"/>
                  </a:cubicBezTo>
                  <a:cubicBezTo>
                    <a:pt x="5498" y="9870"/>
                    <a:pt x="5519" y="8882"/>
                    <a:pt x="5593" y="7915"/>
                  </a:cubicBezTo>
                  <a:cubicBezTo>
                    <a:pt x="5593" y="7810"/>
                    <a:pt x="5614" y="7705"/>
                    <a:pt x="5624" y="7600"/>
                  </a:cubicBezTo>
                  <a:cubicBezTo>
                    <a:pt x="5645" y="7547"/>
                    <a:pt x="5656" y="7505"/>
                    <a:pt x="5677" y="7463"/>
                  </a:cubicBezTo>
                  <a:cubicBezTo>
                    <a:pt x="5855" y="7242"/>
                    <a:pt x="5971" y="7011"/>
                    <a:pt x="6097" y="6759"/>
                  </a:cubicBezTo>
                  <a:cubicBezTo>
                    <a:pt x="6413" y="6181"/>
                    <a:pt x="6770" y="5613"/>
                    <a:pt x="7169" y="5088"/>
                  </a:cubicBezTo>
                  <a:cubicBezTo>
                    <a:pt x="7443" y="4720"/>
                    <a:pt x="7726" y="4352"/>
                    <a:pt x="8031" y="3994"/>
                  </a:cubicBezTo>
                  <a:cubicBezTo>
                    <a:pt x="8431" y="3521"/>
                    <a:pt x="8830" y="3038"/>
                    <a:pt x="9240" y="2575"/>
                  </a:cubicBezTo>
                  <a:cubicBezTo>
                    <a:pt x="9703" y="2071"/>
                    <a:pt x="10176" y="1566"/>
                    <a:pt x="10638" y="1051"/>
                  </a:cubicBezTo>
                  <a:cubicBezTo>
                    <a:pt x="10775" y="894"/>
                    <a:pt x="10911" y="757"/>
                    <a:pt x="11027" y="578"/>
                  </a:cubicBezTo>
                  <a:cubicBezTo>
                    <a:pt x="11037" y="510"/>
                    <a:pt x="11019" y="451"/>
                    <a:pt x="10975" y="451"/>
                  </a:cubicBezTo>
                  <a:cubicBezTo>
                    <a:pt x="10971" y="451"/>
                    <a:pt x="10968" y="451"/>
                    <a:pt x="10964" y="452"/>
                  </a:cubicBezTo>
                  <a:cubicBezTo>
                    <a:pt x="10911" y="452"/>
                    <a:pt x="10859" y="463"/>
                    <a:pt x="10817" y="484"/>
                  </a:cubicBezTo>
                  <a:cubicBezTo>
                    <a:pt x="10717" y="504"/>
                    <a:pt x="10613" y="511"/>
                    <a:pt x="10507" y="511"/>
                  </a:cubicBezTo>
                  <a:cubicBezTo>
                    <a:pt x="10446" y="511"/>
                    <a:pt x="10384" y="509"/>
                    <a:pt x="10323" y="505"/>
                  </a:cubicBezTo>
                  <a:cubicBezTo>
                    <a:pt x="10070" y="484"/>
                    <a:pt x="9829" y="421"/>
                    <a:pt x="9587" y="379"/>
                  </a:cubicBezTo>
                  <a:cubicBezTo>
                    <a:pt x="9345" y="326"/>
                    <a:pt x="9114" y="295"/>
                    <a:pt x="8872" y="274"/>
                  </a:cubicBezTo>
                  <a:cubicBezTo>
                    <a:pt x="8641" y="253"/>
                    <a:pt x="8399" y="221"/>
                    <a:pt x="8147" y="189"/>
                  </a:cubicBezTo>
                  <a:cubicBezTo>
                    <a:pt x="7705" y="137"/>
                    <a:pt x="7274" y="74"/>
                    <a:pt x="6822" y="32"/>
                  </a:cubicBezTo>
                  <a:cubicBezTo>
                    <a:pt x="6533" y="11"/>
                    <a:pt x="6244" y="0"/>
                    <a:pt x="5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2024585" y="-1244235"/>
              <a:ext cx="131429" cy="205747"/>
            </a:xfrm>
            <a:custGeom>
              <a:avLst/>
              <a:gdLst/>
              <a:ahLst/>
              <a:cxnLst/>
              <a:rect l="l" t="t" r="r" b="b"/>
              <a:pathLst>
                <a:path w="2681" h="4197" extrusionOk="0">
                  <a:moveTo>
                    <a:pt x="2618" y="0"/>
                  </a:moveTo>
                  <a:cubicBezTo>
                    <a:pt x="2597" y="0"/>
                    <a:pt x="2576" y="11"/>
                    <a:pt x="2576" y="32"/>
                  </a:cubicBezTo>
                  <a:cubicBezTo>
                    <a:pt x="2544" y="53"/>
                    <a:pt x="2534" y="95"/>
                    <a:pt x="2534" y="116"/>
                  </a:cubicBezTo>
                  <a:cubicBezTo>
                    <a:pt x="2513" y="315"/>
                    <a:pt x="2439" y="505"/>
                    <a:pt x="2376" y="673"/>
                  </a:cubicBezTo>
                  <a:cubicBezTo>
                    <a:pt x="2103" y="1356"/>
                    <a:pt x="1787" y="2029"/>
                    <a:pt x="1335" y="2617"/>
                  </a:cubicBezTo>
                  <a:cubicBezTo>
                    <a:pt x="946" y="3143"/>
                    <a:pt x="536" y="3637"/>
                    <a:pt x="42" y="4047"/>
                  </a:cubicBezTo>
                  <a:cubicBezTo>
                    <a:pt x="0" y="4078"/>
                    <a:pt x="0" y="4099"/>
                    <a:pt x="11" y="4141"/>
                  </a:cubicBezTo>
                  <a:cubicBezTo>
                    <a:pt x="37" y="4176"/>
                    <a:pt x="63" y="4197"/>
                    <a:pt x="95" y="4197"/>
                  </a:cubicBezTo>
                  <a:cubicBezTo>
                    <a:pt x="102" y="4197"/>
                    <a:pt x="109" y="4196"/>
                    <a:pt x="116" y="4194"/>
                  </a:cubicBezTo>
                  <a:cubicBezTo>
                    <a:pt x="179" y="4183"/>
                    <a:pt x="221" y="4131"/>
                    <a:pt x="274" y="4078"/>
                  </a:cubicBezTo>
                  <a:cubicBezTo>
                    <a:pt x="515" y="3837"/>
                    <a:pt x="736" y="3605"/>
                    <a:pt x="957" y="3353"/>
                  </a:cubicBezTo>
                  <a:cubicBezTo>
                    <a:pt x="1567" y="2659"/>
                    <a:pt x="2040" y="1892"/>
                    <a:pt x="2386" y="1041"/>
                  </a:cubicBezTo>
                  <a:cubicBezTo>
                    <a:pt x="2481" y="830"/>
                    <a:pt x="2576" y="610"/>
                    <a:pt x="2628" y="378"/>
                  </a:cubicBezTo>
                  <a:cubicBezTo>
                    <a:pt x="2649" y="305"/>
                    <a:pt x="2670" y="210"/>
                    <a:pt x="2681" y="147"/>
                  </a:cubicBezTo>
                  <a:cubicBezTo>
                    <a:pt x="2670" y="105"/>
                    <a:pt x="2670" y="63"/>
                    <a:pt x="2670" y="42"/>
                  </a:cubicBezTo>
                  <a:cubicBezTo>
                    <a:pt x="2670" y="11"/>
                    <a:pt x="2639" y="0"/>
                    <a:pt x="2618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2242038" y="-783642"/>
              <a:ext cx="166480" cy="147460"/>
            </a:xfrm>
            <a:custGeom>
              <a:avLst/>
              <a:gdLst/>
              <a:ahLst/>
              <a:cxnLst/>
              <a:rect l="l" t="t" r="r" b="b"/>
              <a:pathLst>
                <a:path w="3396" h="3008" extrusionOk="0">
                  <a:moveTo>
                    <a:pt x="3311" y="1"/>
                  </a:moveTo>
                  <a:cubicBezTo>
                    <a:pt x="3238" y="1"/>
                    <a:pt x="3227" y="64"/>
                    <a:pt x="3206" y="117"/>
                  </a:cubicBezTo>
                  <a:cubicBezTo>
                    <a:pt x="3153" y="264"/>
                    <a:pt x="3111" y="421"/>
                    <a:pt x="3059" y="569"/>
                  </a:cubicBezTo>
                  <a:cubicBezTo>
                    <a:pt x="2733" y="1409"/>
                    <a:pt x="2176" y="2051"/>
                    <a:pt x="1388" y="2492"/>
                  </a:cubicBezTo>
                  <a:cubicBezTo>
                    <a:pt x="1012" y="2690"/>
                    <a:pt x="618" y="2841"/>
                    <a:pt x="188" y="2841"/>
                  </a:cubicBezTo>
                  <a:cubicBezTo>
                    <a:pt x="161" y="2841"/>
                    <a:pt x="133" y="2840"/>
                    <a:pt x="105" y="2839"/>
                  </a:cubicBezTo>
                  <a:cubicBezTo>
                    <a:pt x="95" y="2839"/>
                    <a:pt x="74" y="2839"/>
                    <a:pt x="42" y="2849"/>
                  </a:cubicBezTo>
                  <a:cubicBezTo>
                    <a:pt x="21" y="2849"/>
                    <a:pt x="0" y="2881"/>
                    <a:pt x="0" y="2902"/>
                  </a:cubicBezTo>
                  <a:cubicBezTo>
                    <a:pt x="21" y="2913"/>
                    <a:pt x="21" y="2934"/>
                    <a:pt x="32" y="2944"/>
                  </a:cubicBezTo>
                  <a:cubicBezTo>
                    <a:pt x="95" y="2997"/>
                    <a:pt x="189" y="2997"/>
                    <a:pt x="284" y="2997"/>
                  </a:cubicBezTo>
                  <a:cubicBezTo>
                    <a:pt x="294" y="2997"/>
                    <a:pt x="315" y="2997"/>
                    <a:pt x="326" y="3007"/>
                  </a:cubicBezTo>
                  <a:cubicBezTo>
                    <a:pt x="662" y="2965"/>
                    <a:pt x="978" y="2892"/>
                    <a:pt x="1261" y="2744"/>
                  </a:cubicBezTo>
                  <a:cubicBezTo>
                    <a:pt x="2344" y="2198"/>
                    <a:pt x="3048" y="1336"/>
                    <a:pt x="3364" y="169"/>
                  </a:cubicBezTo>
                  <a:cubicBezTo>
                    <a:pt x="3395" y="75"/>
                    <a:pt x="3364" y="1"/>
                    <a:pt x="3311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2822729" y="-1163940"/>
              <a:ext cx="77848" cy="203639"/>
            </a:xfrm>
            <a:custGeom>
              <a:avLst/>
              <a:gdLst/>
              <a:ahLst/>
              <a:cxnLst/>
              <a:rect l="l" t="t" r="r" b="b"/>
              <a:pathLst>
                <a:path w="1588" h="4154" extrusionOk="0">
                  <a:moveTo>
                    <a:pt x="1516" y="0"/>
                  </a:moveTo>
                  <a:cubicBezTo>
                    <a:pt x="1484" y="0"/>
                    <a:pt x="1439" y="48"/>
                    <a:pt x="1430" y="96"/>
                  </a:cubicBezTo>
                  <a:cubicBezTo>
                    <a:pt x="1419" y="128"/>
                    <a:pt x="1419" y="149"/>
                    <a:pt x="1419" y="191"/>
                  </a:cubicBezTo>
                  <a:cubicBezTo>
                    <a:pt x="1398" y="454"/>
                    <a:pt x="1388" y="717"/>
                    <a:pt x="1367" y="979"/>
                  </a:cubicBezTo>
                  <a:cubicBezTo>
                    <a:pt x="1346" y="1158"/>
                    <a:pt x="1325" y="1337"/>
                    <a:pt x="1282" y="1515"/>
                  </a:cubicBezTo>
                  <a:cubicBezTo>
                    <a:pt x="1188" y="2020"/>
                    <a:pt x="978" y="2493"/>
                    <a:pt x="736" y="2934"/>
                  </a:cubicBezTo>
                  <a:cubicBezTo>
                    <a:pt x="536" y="3292"/>
                    <a:pt x="315" y="3628"/>
                    <a:pt x="84" y="3975"/>
                  </a:cubicBezTo>
                  <a:cubicBezTo>
                    <a:pt x="53" y="4028"/>
                    <a:pt x="0" y="4070"/>
                    <a:pt x="53" y="4133"/>
                  </a:cubicBezTo>
                  <a:cubicBezTo>
                    <a:pt x="63" y="4147"/>
                    <a:pt x="76" y="4154"/>
                    <a:pt x="91" y="4154"/>
                  </a:cubicBezTo>
                  <a:cubicBezTo>
                    <a:pt x="122" y="4154"/>
                    <a:pt x="161" y="4126"/>
                    <a:pt x="210" y="4070"/>
                  </a:cubicBezTo>
                  <a:cubicBezTo>
                    <a:pt x="221" y="4038"/>
                    <a:pt x="242" y="4017"/>
                    <a:pt x="263" y="3985"/>
                  </a:cubicBezTo>
                  <a:cubicBezTo>
                    <a:pt x="484" y="3660"/>
                    <a:pt x="694" y="3313"/>
                    <a:pt x="894" y="2976"/>
                  </a:cubicBezTo>
                  <a:cubicBezTo>
                    <a:pt x="1167" y="2461"/>
                    <a:pt x="1367" y="1936"/>
                    <a:pt x="1472" y="1368"/>
                  </a:cubicBezTo>
                  <a:cubicBezTo>
                    <a:pt x="1545" y="948"/>
                    <a:pt x="1535" y="548"/>
                    <a:pt x="1587" y="107"/>
                  </a:cubicBezTo>
                  <a:cubicBezTo>
                    <a:pt x="1587" y="54"/>
                    <a:pt x="1577" y="23"/>
                    <a:pt x="1524" y="2"/>
                  </a:cubicBezTo>
                  <a:cubicBezTo>
                    <a:pt x="1522" y="1"/>
                    <a:pt x="1519" y="0"/>
                    <a:pt x="1516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2868072" y="-1009282"/>
              <a:ext cx="163882" cy="64318"/>
            </a:xfrm>
            <a:custGeom>
              <a:avLst/>
              <a:gdLst/>
              <a:ahLst/>
              <a:cxnLst/>
              <a:rect l="l" t="t" r="r" b="b"/>
              <a:pathLst>
                <a:path w="3343" h="1312" extrusionOk="0">
                  <a:moveTo>
                    <a:pt x="862" y="0"/>
                  </a:moveTo>
                  <a:cubicBezTo>
                    <a:pt x="610" y="0"/>
                    <a:pt x="368" y="32"/>
                    <a:pt x="147" y="74"/>
                  </a:cubicBezTo>
                  <a:cubicBezTo>
                    <a:pt x="105" y="84"/>
                    <a:pt x="74" y="95"/>
                    <a:pt x="32" y="116"/>
                  </a:cubicBezTo>
                  <a:cubicBezTo>
                    <a:pt x="21" y="137"/>
                    <a:pt x="0" y="158"/>
                    <a:pt x="0" y="189"/>
                  </a:cubicBezTo>
                  <a:cubicBezTo>
                    <a:pt x="0" y="231"/>
                    <a:pt x="32" y="252"/>
                    <a:pt x="74" y="252"/>
                  </a:cubicBezTo>
                  <a:cubicBezTo>
                    <a:pt x="137" y="252"/>
                    <a:pt x="200" y="242"/>
                    <a:pt x="263" y="231"/>
                  </a:cubicBezTo>
                  <a:cubicBezTo>
                    <a:pt x="446" y="176"/>
                    <a:pt x="622" y="145"/>
                    <a:pt x="803" y="145"/>
                  </a:cubicBezTo>
                  <a:cubicBezTo>
                    <a:pt x="830" y="145"/>
                    <a:pt x="856" y="146"/>
                    <a:pt x="883" y="147"/>
                  </a:cubicBezTo>
                  <a:cubicBezTo>
                    <a:pt x="1293" y="158"/>
                    <a:pt x="1682" y="242"/>
                    <a:pt x="2071" y="400"/>
                  </a:cubicBezTo>
                  <a:cubicBezTo>
                    <a:pt x="2502" y="578"/>
                    <a:pt x="2891" y="830"/>
                    <a:pt x="3174" y="1219"/>
                  </a:cubicBezTo>
                  <a:cubicBezTo>
                    <a:pt x="3195" y="1251"/>
                    <a:pt x="3227" y="1282"/>
                    <a:pt x="3259" y="1303"/>
                  </a:cubicBezTo>
                  <a:cubicBezTo>
                    <a:pt x="3259" y="1309"/>
                    <a:pt x="3266" y="1311"/>
                    <a:pt x="3276" y="1311"/>
                  </a:cubicBezTo>
                  <a:cubicBezTo>
                    <a:pt x="3285" y="1311"/>
                    <a:pt x="3295" y="1309"/>
                    <a:pt x="3301" y="1303"/>
                  </a:cubicBezTo>
                  <a:cubicBezTo>
                    <a:pt x="3311" y="1293"/>
                    <a:pt x="3343" y="1261"/>
                    <a:pt x="3343" y="1251"/>
                  </a:cubicBezTo>
                  <a:cubicBezTo>
                    <a:pt x="3343" y="1230"/>
                    <a:pt x="3332" y="1188"/>
                    <a:pt x="3311" y="1156"/>
                  </a:cubicBezTo>
                  <a:cubicBezTo>
                    <a:pt x="3185" y="967"/>
                    <a:pt x="3017" y="809"/>
                    <a:pt x="2828" y="662"/>
                  </a:cubicBezTo>
                  <a:cubicBezTo>
                    <a:pt x="2239" y="231"/>
                    <a:pt x="1577" y="32"/>
                    <a:pt x="862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4"/>
            <p:cNvSpPr/>
            <p:nvPr/>
          </p:nvSpPr>
          <p:spPr>
            <a:xfrm>
              <a:off x="2736160" y="-765064"/>
              <a:ext cx="94319" cy="85054"/>
            </a:xfrm>
            <a:custGeom>
              <a:avLst/>
              <a:gdLst/>
              <a:ahLst/>
              <a:cxnLst/>
              <a:rect l="l" t="t" r="r" b="b"/>
              <a:pathLst>
                <a:path w="1924" h="1735" extrusionOk="0">
                  <a:moveTo>
                    <a:pt x="53" y="0"/>
                  </a:moveTo>
                  <a:cubicBezTo>
                    <a:pt x="32" y="11"/>
                    <a:pt x="0" y="42"/>
                    <a:pt x="0" y="53"/>
                  </a:cubicBezTo>
                  <a:cubicBezTo>
                    <a:pt x="0" y="84"/>
                    <a:pt x="0" y="116"/>
                    <a:pt x="11" y="148"/>
                  </a:cubicBezTo>
                  <a:cubicBezTo>
                    <a:pt x="53" y="274"/>
                    <a:pt x="105" y="379"/>
                    <a:pt x="168" y="484"/>
                  </a:cubicBezTo>
                  <a:cubicBezTo>
                    <a:pt x="536" y="1094"/>
                    <a:pt x="1104" y="1461"/>
                    <a:pt x="1735" y="1724"/>
                  </a:cubicBezTo>
                  <a:cubicBezTo>
                    <a:pt x="1777" y="1735"/>
                    <a:pt x="1819" y="1735"/>
                    <a:pt x="1850" y="1735"/>
                  </a:cubicBezTo>
                  <a:cubicBezTo>
                    <a:pt x="1892" y="1735"/>
                    <a:pt x="1924" y="1714"/>
                    <a:pt x="1924" y="1672"/>
                  </a:cubicBezTo>
                  <a:cubicBezTo>
                    <a:pt x="1924" y="1619"/>
                    <a:pt x="1892" y="1609"/>
                    <a:pt x="1840" y="1588"/>
                  </a:cubicBezTo>
                  <a:cubicBezTo>
                    <a:pt x="1461" y="1451"/>
                    <a:pt x="1114" y="1241"/>
                    <a:pt x="799" y="978"/>
                  </a:cubicBezTo>
                  <a:cubicBezTo>
                    <a:pt x="515" y="726"/>
                    <a:pt x="295" y="431"/>
                    <a:pt x="158" y="84"/>
                  </a:cubicBezTo>
                  <a:cubicBezTo>
                    <a:pt x="147" y="53"/>
                    <a:pt x="137" y="32"/>
                    <a:pt x="116" y="11"/>
                  </a:cubicBezTo>
                  <a:cubicBezTo>
                    <a:pt x="105" y="0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4"/>
            <p:cNvSpPr/>
            <p:nvPr/>
          </p:nvSpPr>
          <p:spPr>
            <a:xfrm>
              <a:off x="2379588" y="-1216833"/>
              <a:ext cx="415368" cy="277026"/>
            </a:xfrm>
            <a:custGeom>
              <a:avLst/>
              <a:gdLst/>
              <a:ahLst/>
              <a:cxnLst/>
              <a:rect l="l" t="t" r="r" b="b"/>
              <a:pathLst>
                <a:path w="8473" h="5651" extrusionOk="0">
                  <a:moveTo>
                    <a:pt x="8399" y="1"/>
                  </a:moveTo>
                  <a:cubicBezTo>
                    <a:pt x="8386" y="1"/>
                    <a:pt x="8373" y="3"/>
                    <a:pt x="8367" y="9"/>
                  </a:cubicBezTo>
                  <a:cubicBezTo>
                    <a:pt x="8273" y="82"/>
                    <a:pt x="8178" y="177"/>
                    <a:pt x="8094" y="261"/>
                  </a:cubicBezTo>
                  <a:cubicBezTo>
                    <a:pt x="7527" y="786"/>
                    <a:pt x="7001" y="1323"/>
                    <a:pt x="6528" y="1922"/>
                  </a:cubicBezTo>
                  <a:cubicBezTo>
                    <a:pt x="5677" y="3004"/>
                    <a:pt x="4867" y="4118"/>
                    <a:pt x="4205" y="5327"/>
                  </a:cubicBezTo>
                  <a:cubicBezTo>
                    <a:pt x="4184" y="5338"/>
                    <a:pt x="4184" y="5359"/>
                    <a:pt x="4173" y="5369"/>
                  </a:cubicBezTo>
                  <a:cubicBezTo>
                    <a:pt x="4169" y="5379"/>
                    <a:pt x="4156" y="5384"/>
                    <a:pt x="4141" y="5384"/>
                  </a:cubicBezTo>
                  <a:cubicBezTo>
                    <a:pt x="4124" y="5384"/>
                    <a:pt x="4106" y="5376"/>
                    <a:pt x="4100" y="5359"/>
                  </a:cubicBezTo>
                  <a:cubicBezTo>
                    <a:pt x="4005" y="5180"/>
                    <a:pt x="3911" y="5022"/>
                    <a:pt x="3837" y="4865"/>
                  </a:cubicBezTo>
                  <a:cubicBezTo>
                    <a:pt x="3658" y="4528"/>
                    <a:pt x="3469" y="4182"/>
                    <a:pt x="3259" y="3856"/>
                  </a:cubicBezTo>
                  <a:cubicBezTo>
                    <a:pt x="2534" y="2742"/>
                    <a:pt x="1651" y="1764"/>
                    <a:pt x="694" y="860"/>
                  </a:cubicBezTo>
                  <a:cubicBezTo>
                    <a:pt x="505" y="692"/>
                    <a:pt x="316" y="545"/>
                    <a:pt x="127" y="398"/>
                  </a:cubicBezTo>
                  <a:cubicBezTo>
                    <a:pt x="110" y="389"/>
                    <a:pt x="86" y="374"/>
                    <a:pt x="55" y="374"/>
                  </a:cubicBezTo>
                  <a:cubicBezTo>
                    <a:pt x="48" y="374"/>
                    <a:pt x="40" y="374"/>
                    <a:pt x="32" y="377"/>
                  </a:cubicBezTo>
                  <a:cubicBezTo>
                    <a:pt x="11" y="377"/>
                    <a:pt x="1" y="429"/>
                    <a:pt x="22" y="482"/>
                  </a:cubicBezTo>
                  <a:cubicBezTo>
                    <a:pt x="53" y="534"/>
                    <a:pt x="106" y="555"/>
                    <a:pt x="137" y="597"/>
                  </a:cubicBezTo>
                  <a:cubicBezTo>
                    <a:pt x="368" y="765"/>
                    <a:pt x="579" y="955"/>
                    <a:pt x="768" y="1154"/>
                  </a:cubicBezTo>
                  <a:cubicBezTo>
                    <a:pt x="1157" y="1501"/>
                    <a:pt x="1504" y="1890"/>
                    <a:pt x="1851" y="2279"/>
                  </a:cubicBezTo>
                  <a:cubicBezTo>
                    <a:pt x="2576" y="3078"/>
                    <a:pt x="3206" y="3940"/>
                    <a:pt x="3690" y="4896"/>
                  </a:cubicBezTo>
                  <a:cubicBezTo>
                    <a:pt x="3795" y="5128"/>
                    <a:pt x="3921" y="5359"/>
                    <a:pt x="4047" y="5580"/>
                  </a:cubicBezTo>
                  <a:cubicBezTo>
                    <a:pt x="4074" y="5627"/>
                    <a:pt x="4108" y="5650"/>
                    <a:pt x="4142" y="5650"/>
                  </a:cubicBezTo>
                  <a:cubicBezTo>
                    <a:pt x="4176" y="5650"/>
                    <a:pt x="4210" y="5627"/>
                    <a:pt x="4237" y="5580"/>
                  </a:cubicBezTo>
                  <a:cubicBezTo>
                    <a:pt x="4310" y="5464"/>
                    <a:pt x="4373" y="5327"/>
                    <a:pt x="4436" y="5212"/>
                  </a:cubicBezTo>
                  <a:cubicBezTo>
                    <a:pt x="4888" y="4476"/>
                    <a:pt x="5372" y="3751"/>
                    <a:pt x="5887" y="3046"/>
                  </a:cubicBezTo>
                  <a:cubicBezTo>
                    <a:pt x="6423" y="2290"/>
                    <a:pt x="6990" y="1585"/>
                    <a:pt x="7642" y="923"/>
                  </a:cubicBezTo>
                  <a:cubicBezTo>
                    <a:pt x="7842" y="734"/>
                    <a:pt x="8052" y="524"/>
                    <a:pt x="8262" y="324"/>
                  </a:cubicBezTo>
                  <a:lnTo>
                    <a:pt x="8420" y="166"/>
                  </a:lnTo>
                  <a:cubicBezTo>
                    <a:pt x="8430" y="135"/>
                    <a:pt x="8441" y="124"/>
                    <a:pt x="8462" y="103"/>
                  </a:cubicBezTo>
                  <a:cubicBezTo>
                    <a:pt x="8473" y="61"/>
                    <a:pt x="8473" y="19"/>
                    <a:pt x="8430" y="9"/>
                  </a:cubicBezTo>
                  <a:cubicBezTo>
                    <a:pt x="8425" y="3"/>
                    <a:pt x="8412" y="1"/>
                    <a:pt x="8399" y="1"/>
                  </a:cubicBezTo>
                  <a:close/>
                </a:path>
              </a:pathLst>
            </a:custGeom>
            <a:solidFill>
              <a:srgbClr val="4F80F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4"/>
            <p:cNvSpPr/>
            <p:nvPr/>
          </p:nvSpPr>
          <p:spPr>
            <a:xfrm>
              <a:off x="2697483" y="-968154"/>
              <a:ext cx="280899" cy="240602"/>
            </a:xfrm>
            <a:custGeom>
              <a:avLst/>
              <a:gdLst/>
              <a:ahLst/>
              <a:cxnLst/>
              <a:rect l="l" t="t" r="r" b="b"/>
              <a:pathLst>
                <a:path w="5730" h="4908" extrusionOk="0">
                  <a:moveTo>
                    <a:pt x="3932" y="0"/>
                  </a:moveTo>
                  <a:cubicBezTo>
                    <a:pt x="3658" y="0"/>
                    <a:pt x="3387" y="30"/>
                    <a:pt x="3112" y="107"/>
                  </a:cubicBezTo>
                  <a:cubicBezTo>
                    <a:pt x="2986" y="149"/>
                    <a:pt x="2870" y="181"/>
                    <a:pt x="2734" y="212"/>
                  </a:cubicBezTo>
                  <a:cubicBezTo>
                    <a:pt x="2629" y="244"/>
                    <a:pt x="2555" y="286"/>
                    <a:pt x="2513" y="391"/>
                  </a:cubicBezTo>
                  <a:cubicBezTo>
                    <a:pt x="2471" y="475"/>
                    <a:pt x="2418" y="559"/>
                    <a:pt x="2355" y="633"/>
                  </a:cubicBezTo>
                  <a:cubicBezTo>
                    <a:pt x="2103" y="969"/>
                    <a:pt x="1840" y="1295"/>
                    <a:pt x="1567" y="1600"/>
                  </a:cubicBezTo>
                  <a:cubicBezTo>
                    <a:pt x="1315" y="1862"/>
                    <a:pt x="1042" y="2094"/>
                    <a:pt x="768" y="2335"/>
                  </a:cubicBezTo>
                  <a:cubicBezTo>
                    <a:pt x="569" y="2504"/>
                    <a:pt x="369" y="2682"/>
                    <a:pt x="190" y="2872"/>
                  </a:cubicBezTo>
                  <a:cubicBezTo>
                    <a:pt x="138" y="2924"/>
                    <a:pt x="85" y="2987"/>
                    <a:pt x="53" y="3050"/>
                  </a:cubicBezTo>
                  <a:cubicBezTo>
                    <a:pt x="1" y="3197"/>
                    <a:pt x="43" y="3302"/>
                    <a:pt x="190" y="3345"/>
                  </a:cubicBezTo>
                  <a:cubicBezTo>
                    <a:pt x="212" y="3352"/>
                    <a:pt x="245" y="3359"/>
                    <a:pt x="281" y="3359"/>
                  </a:cubicBezTo>
                  <a:cubicBezTo>
                    <a:pt x="296" y="3359"/>
                    <a:pt x="311" y="3358"/>
                    <a:pt x="327" y="3355"/>
                  </a:cubicBezTo>
                  <a:cubicBezTo>
                    <a:pt x="569" y="3313"/>
                    <a:pt x="800" y="3260"/>
                    <a:pt x="1010" y="3134"/>
                  </a:cubicBezTo>
                  <a:cubicBezTo>
                    <a:pt x="1168" y="3040"/>
                    <a:pt x="1315" y="2945"/>
                    <a:pt x="1462" y="2861"/>
                  </a:cubicBezTo>
                  <a:cubicBezTo>
                    <a:pt x="1489" y="2842"/>
                    <a:pt x="1510" y="2832"/>
                    <a:pt x="1527" y="2832"/>
                  </a:cubicBezTo>
                  <a:cubicBezTo>
                    <a:pt x="1556" y="2832"/>
                    <a:pt x="1571" y="2860"/>
                    <a:pt x="1578" y="2914"/>
                  </a:cubicBezTo>
                  <a:cubicBezTo>
                    <a:pt x="1609" y="3239"/>
                    <a:pt x="1630" y="3555"/>
                    <a:pt x="1714" y="3870"/>
                  </a:cubicBezTo>
                  <a:cubicBezTo>
                    <a:pt x="1819" y="4238"/>
                    <a:pt x="1998" y="4511"/>
                    <a:pt x="2292" y="4753"/>
                  </a:cubicBezTo>
                  <a:cubicBezTo>
                    <a:pt x="2427" y="4858"/>
                    <a:pt x="2580" y="4908"/>
                    <a:pt x="2729" y="4908"/>
                  </a:cubicBezTo>
                  <a:cubicBezTo>
                    <a:pt x="3000" y="4908"/>
                    <a:pt x="3260" y="4743"/>
                    <a:pt x="3375" y="4438"/>
                  </a:cubicBezTo>
                  <a:cubicBezTo>
                    <a:pt x="3301" y="4406"/>
                    <a:pt x="3217" y="4396"/>
                    <a:pt x="3133" y="4385"/>
                  </a:cubicBezTo>
                  <a:cubicBezTo>
                    <a:pt x="2849" y="4291"/>
                    <a:pt x="2639" y="4101"/>
                    <a:pt x="2482" y="3839"/>
                  </a:cubicBezTo>
                  <a:cubicBezTo>
                    <a:pt x="2324" y="3565"/>
                    <a:pt x="2250" y="3260"/>
                    <a:pt x="2261" y="2945"/>
                  </a:cubicBezTo>
                  <a:lnTo>
                    <a:pt x="2261" y="2893"/>
                  </a:lnTo>
                  <a:cubicBezTo>
                    <a:pt x="2271" y="2861"/>
                    <a:pt x="2271" y="2819"/>
                    <a:pt x="2324" y="2808"/>
                  </a:cubicBezTo>
                  <a:cubicBezTo>
                    <a:pt x="2331" y="2805"/>
                    <a:pt x="2339" y="2803"/>
                    <a:pt x="2346" y="2803"/>
                  </a:cubicBezTo>
                  <a:cubicBezTo>
                    <a:pt x="2380" y="2803"/>
                    <a:pt x="2408" y="2841"/>
                    <a:pt x="2408" y="2893"/>
                  </a:cubicBezTo>
                  <a:cubicBezTo>
                    <a:pt x="2408" y="3050"/>
                    <a:pt x="2418" y="3197"/>
                    <a:pt x="2461" y="3355"/>
                  </a:cubicBezTo>
                  <a:cubicBezTo>
                    <a:pt x="2503" y="3513"/>
                    <a:pt x="2566" y="3660"/>
                    <a:pt x="2639" y="3786"/>
                  </a:cubicBezTo>
                  <a:cubicBezTo>
                    <a:pt x="2776" y="4017"/>
                    <a:pt x="2955" y="4154"/>
                    <a:pt x="3207" y="4238"/>
                  </a:cubicBezTo>
                  <a:cubicBezTo>
                    <a:pt x="3259" y="4248"/>
                    <a:pt x="3301" y="4270"/>
                    <a:pt x="3354" y="4291"/>
                  </a:cubicBezTo>
                  <a:cubicBezTo>
                    <a:pt x="3407" y="4301"/>
                    <a:pt x="3407" y="4343"/>
                    <a:pt x="3417" y="4385"/>
                  </a:cubicBezTo>
                  <a:cubicBezTo>
                    <a:pt x="3470" y="4343"/>
                    <a:pt x="3522" y="4312"/>
                    <a:pt x="3585" y="4301"/>
                  </a:cubicBezTo>
                  <a:cubicBezTo>
                    <a:pt x="3785" y="4238"/>
                    <a:pt x="3922" y="4122"/>
                    <a:pt x="3953" y="3923"/>
                  </a:cubicBezTo>
                  <a:cubicBezTo>
                    <a:pt x="3627" y="3786"/>
                    <a:pt x="3428" y="3534"/>
                    <a:pt x="3301" y="3218"/>
                  </a:cubicBezTo>
                  <a:cubicBezTo>
                    <a:pt x="3144" y="2851"/>
                    <a:pt x="3133" y="2483"/>
                    <a:pt x="3217" y="2104"/>
                  </a:cubicBezTo>
                  <a:cubicBezTo>
                    <a:pt x="3217" y="2083"/>
                    <a:pt x="3238" y="2073"/>
                    <a:pt x="3238" y="2052"/>
                  </a:cubicBezTo>
                  <a:cubicBezTo>
                    <a:pt x="3249" y="2031"/>
                    <a:pt x="3259" y="1999"/>
                    <a:pt x="3301" y="1999"/>
                  </a:cubicBezTo>
                  <a:cubicBezTo>
                    <a:pt x="3343" y="1999"/>
                    <a:pt x="3354" y="2031"/>
                    <a:pt x="3354" y="2073"/>
                  </a:cubicBezTo>
                  <a:cubicBezTo>
                    <a:pt x="3354" y="2146"/>
                    <a:pt x="3354" y="2230"/>
                    <a:pt x="3343" y="2293"/>
                  </a:cubicBezTo>
                  <a:cubicBezTo>
                    <a:pt x="3249" y="2756"/>
                    <a:pt x="3396" y="3250"/>
                    <a:pt x="3732" y="3576"/>
                  </a:cubicBezTo>
                  <a:cubicBezTo>
                    <a:pt x="3795" y="3649"/>
                    <a:pt x="3880" y="3712"/>
                    <a:pt x="3943" y="3765"/>
                  </a:cubicBezTo>
                  <a:cubicBezTo>
                    <a:pt x="3985" y="3786"/>
                    <a:pt x="4006" y="3828"/>
                    <a:pt x="4006" y="3870"/>
                  </a:cubicBezTo>
                  <a:cubicBezTo>
                    <a:pt x="4055" y="3870"/>
                    <a:pt x="4099" y="3875"/>
                    <a:pt x="4142" y="3875"/>
                  </a:cubicBezTo>
                  <a:cubicBezTo>
                    <a:pt x="4163" y="3875"/>
                    <a:pt x="4184" y="3874"/>
                    <a:pt x="4205" y="3870"/>
                  </a:cubicBezTo>
                  <a:cubicBezTo>
                    <a:pt x="4521" y="3818"/>
                    <a:pt x="4741" y="3670"/>
                    <a:pt x="4826" y="3345"/>
                  </a:cubicBezTo>
                  <a:cubicBezTo>
                    <a:pt x="4458" y="3134"/>
                    <a:pt x="4310" y="2787"/>
                    <a:pt x="4268" y="2388"/>
                  </a:cubicBezTo>
                  <a:cubicBezTo>
                    <a:pt x="4258" y="2251"/>
                    <a:pt x="4268" y="2125"/>
                    <a:pt x="4268" y="1989"/>
                  </a:cubicBezTo>
                  <a:cubicBezTo>
                    <a:pt x="4268" y="1936"/>
                    <a:pt x="4268" y="1873"/>
                    <a:pt x="4289" y="1820"/>
                  </a:cubicBezTo>
                  <a:cubicBezTo>
                    <a:pt x="4300" y="1768"/>
                    <a:pt x="4310" y="1715"/>
                    <a:pt x="4374" y="1715"/>
                  </a:cubicBezTo>
                  <a:cubicBezTo>
                    <a:pt x="4379" y="1713"/>
                    <a:pt x="4383" y="1712"/>
                    <a:pt x="4388" y="1712"/>
                  </a:cubicBezTo>
                  <a:cubicBezTo>
                    <a:pt x="4422" y="1712"/>
                    <a:pt x="4445" y="1777"/>
                    <a:pt x="4426" y="1841"/>
                  </a:cubicBezTo>
                  <a:cubicBezTo>
                    <a:pt x="4395" y="2199"/>
                    <a:pt x="4405" y="2546"/>
                    <a:pt x="4573" y="2851"/>
                  </a:cubicBezTo>
                  <a:cubicBezTo>
                    <a:pt x="4615" y="2935"/>
                    <a:pt x="4668" y="3008"/>
                    <a:pt x="4731" y="3082"/>
                  </a:cubicBezTo>
                  <a:cubicBezTo>
                    <a:pt x="4783" y="3113"/>
                    <a:pt x="4826" y="3187"/>
                    <a:pt x="4878" y="3239"/>
                  </a:cubicBezTo>
                  <a:cubicBezTo>
                    <a:pt x="4994" y="3239"/>
                    <a:pt x="5099" y="3187"/>
                    <a:pt x="5193" y="3113"/>
                  </a:cubicBezTo>
                  <a:cubicBezTo>
                    <a:pt x="5404" y="2977"/>
                    <a:pt x="5530" y="2777"/>
                    <a:pt x="5624" y="2556"/>
                  </a:cubicBezTo>
                  <a:cubicBezTo>
                    <a:pt x="5729" y="2293"/>
                    <a:pt x="5729" y="2010"/>
                    <a:pt x="5624" y="1747"/>
                  </a:cubicBezTo>
                  <a:cubicBezTo>
                    <a:pt x="5582" y="1673"/>
                    <a:pt x="5561" y="1589"/>
                    <a:pt x="5467" y="1568"/>
                  </a:cubicBezTo>
                  <a:cubicBezTo>
                    <a:pt x="5372" y="1684"/>
                    <a:pt x="5299" y="1799"/>
                    <a:pt x="5214" y="1905"/>
                  </a:cubicBezTo>
                  <a:cubicBezTo>
                    <a:pt x="5183" y="1968"/>
                    <a:pt x="5130" y="2031"/>
                    <a:pt x="5057" y="2052"/>
                  </a:cubicBezTo>
                  <a:cubicBezTo>
                    <a:pt x="5053" y="2054"/>
                    <a:pt x="5048" y="2054"/>
                    <a:pt x="5043" y="2054"/>
                  </a:cubicBezTo>
                  <a:cubicBezTo>
                    <a:pt x="5021" y="2054"/>
                    <a:pt x="4992" y="2037"/>
                    <a:pt x="4983" y="2020"/>
                  </a:cubicBezTo>
                  <a:cubicBezTo>
                    <a:pt x="4973" y="1999"/>
                    <a:pt x="4973" y="1978"/>
                    <a:pt x="4973" y="1947"/>
                  </a:cubicBezTo>
                  <a:cubicBezTo>
                    <a:pt x="4973" y="1936"/>
                    <a:pt x="4983" y="1926"/>
                    <a:pt x="4994" y="1905"/>
                  </a:cubicBezTo>
                  <a:cubicBezTo>
                    <a:pt x="5099" y="1820"/>
                    <a:pt x="5183" y="1694"/>
                    <a:pt x="5246" y="1579"/>
                  </a:cubicBezTo>
                  <a:cubicBezTo>
                    <a:pt x="5288" y="1516"/>
                    <a:pt x="5320" y="1474"/>
                    <a:pt x="5404" y="1474"/>
                  </a:cubicBezTo>
                  <a:cubicBezTo>
                    <a:pt x="5393" y="1400"/>
                    <a:pt x="5393" y="1337"/>
                    <a:pt x="5404" y="1253"/>
                  </a:cubicBezTo>
                  <a:cubicBezTo>
                    <a:pt x="5446" y="1074"/>
                    <a:pt x="5467" y="885"/>
                    <a:pt x="5519" y="706"/>
                  </a:cubicBezTo>
                  <a:cubicBezTo>
                    <a:pt x="5572" y="549"/>
                    <a:pt x="5519" y="454"/>
                    <a:pt x="5414" y="370"/>
                  </a:cubicBezTo>
                  <a:cubicBezTo>
                    <a:pt x="5362" y="328"/>
                    <a:pt x="5299" y="296"/>
                    <a:pt x="5246" y="265"/>
                  </a:cubicBezTo>
                  <a:cubicBezTo>
                    <a:pt x="5004" y="149"/>
                    <a:pt x="4741" y="65"/>
                    <a:pt x="4468" y="34"/>
                  </a:cubicBezTo>
                  <a:cubicBezTo>
                    <a:pt x="4287" y="13"/>
                    <a:pt x="4109" y="0"/>
                    <a:pt x="3932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4"/>
            <p:cNvSpPr/>
            <p:nvPr/>
          </p:nvSpPr>
          <p:spPr>
            <a:xfrm>
              <a:off x="2850033" y="-870163"/>
              <a:ext cx="43826" cy="94319"/>
            </a:xfrm>
            <a:custGeom>
              <a:avLst/>
              <a:gdLst/>
              <a:ahLst/>
              <a:cxnLst/>
              <a:rect l="l" t="t" r="r" b="b"/>
              <a:pathLst>
                <a:path w="894" h="1924" extrusionOk="0">
                  <a:moveTo>
                    <a:pt x="189" y="0"/>
                  </a:moveTo>
                  <a:cubicBezTo>
                    <a:pt x="158" y="0"/>
                    <a:pt x="137" y="32"/>
                    <a:pt x="126" y="53"/>
                  </a:cubicBezTo>
                  <a:cubicBezTo>
                    <a:pt x="126" y="84"/>
                    <a:pt x="105" y="95"/>
                    <a:pt x="105" y="105"/>
                  </a:cubicBezTo>
                  <a:cubicBezTo>
                    <a:pt x="0" y="494"/>
                    <a:pt x="32" y="873"/>
                    <a:pt x="189" y="1230"/>
                  </a:cubicBezTo>
                  <a:cubicBezTo>
                    <a:pt x="316" y="1545"/>
                    <a:pt x="515" y="1808"/>
                    <a:pt x="841" y="1924"/>
                  </a:cubicBezTo>
                  <a:lnTo>
                    <a:pt x="894" y="1871"/>
                  </a:lnTo>
                  <a:cubicBezTo>
                    <a:pt x="883" y="1819"/>
                    <a:pt x="873" y="1787"/>
                    <a:pt x="831" y="1766"/>
                  </a:cubicBezTo>
                  <a:cubicBezTo>
                    <a:pt x="757" y="1703"/>
                    <a:pt x="683" y="1650"/>
                    <a:pt x="620" y="1577"/>
                  </a:cubicBezTo>
                  <a:cubicBezTo>
                    <a:pt x="295" y="1251"/>
                    <a:pt x="137" y="757"/>
                    <a:pt x="231" y="294"/>
                  </a:cubicBezTo>
                  <a:cubicBezTo>
                    <a:pt x="242" y="210"/>
                    <a:pt x="242" y="147"/>
                    <a:pt x="242" y="74"/>
                  </a:cubicBezTo>
                  <a:cubicBezTo>
                    <a:pt x="242" y="32"/>
                    <a:pt x="231" y="0"/>
                    <a:pt x="189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4"/>
            <p:cNvSpPr/>
            <p:nvPr/>
          </p:nvSpPr>
          <p:spPr>
            <a:xfrm>
              <a:off x="2808268" y="-831633"/>
              <a:ext cx="57258" cy="81034"/>
            </a:xfrm>
            <a:custGeom>
              <a:avLst/>
              <a:gdLst/>
              <a:ahLst/>
              <a:cxnLst/>
              <a:rect l="l" t="t" r="r" b="b"/>
              <a:pathLst>
                <a:path w="1168" h="1653" extrusionOk="0">
                  <a:moveTo>
                    <a:pt x="95" y="1"/>
                  </a:moveTo>
                  <a:cubicBezTo>
                    <a:pt x="92" y="1"/>
                    <a:pt x="88" y="1"/>
                    <a:pt x="85" y="2"/>
                  </a:cubicBezTo>
                  <a:cubicBezTo>
                    <a:pt x="32" y="23"/>
                    <a:pt x="11" y="55"/>
                    <a:pt x="11" y="97"/>
                  </a:cubicBezTo>
                  <a:lnTo>
                    <a:pt x="11" y="150"/>
                  </a:lnTo>
                  <a:cubicBezTo>
                    <a:pt x="1" y="465"/>
                    <a:pt x="85" y="770"/>
                    <a:pt x="243" y="1043"/>
                  </a:cubicBezTo>
                  <a:cubicBezTo>
                    <a:pt x="379" y="1306"/>
                    <a:pt x="589" y="1495"/>
                    <a:pt x="884" y="1579"/>
                  </a:cubicBezTo>
                  <a:cubicBezTo>
                    <a:pt x="957" y="1611"/>
                    <a:pt x="1041" y="1621"/>
                    <a:pt x="1115" y="1653"/>
                  </a:cubicBezTo>
                  <a:cubicBezTo>
                    <a:pt x="1136" y="1621"/>
                    <a:pt x="1147" y="1611"/>
                    <a:pt x="1168" y="1579"/>
                  </a:cubicBezTo>
                  <a:cubicBezTo>
                    <a:pt x="1157" y="1537"/>
                    <a:pt x="1147" y="1506"/>
                    <a:pt x="1104" y="1485"/>
                  </a:cubicBezTo>
                  <a:cubicBezTo>
                    <a:pt x="1052" y="1463"/>
                    <a:pt x="1010" y="1453"/>
                    <a:pt x="957" y="1442"/>
                  </a:cubicBezTo>
                  <a:cubicBezTo>
                    <a:pt x="726" y="1358"/>
                    <a:pt x="526" y="1211"/>
                    <a:pt x="400" y="990"/>
                  </a:cubicBezTo>
                  <a:cubicBezTo>
                    <a:pt x="316" y="843"/>
                    <a:pt x="253" y="717"/>
                    <a:pt x="211" y="560"/>
                  </a:cubicBezTo>
                  <a:cubicBezTo>
                    <a:pt x="169" y="412"/>
                    <a:pt x="158" y="255"/>
                    <a:pt x="158" y="97"/>
                  </a:cubicBezTo>
                  <a:cubicBezTo>
                    <a:pt x="158" y="40"/>
                    <a:pt x="125" y="1"/>
                    <a:pt x="95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4"/>
            <p:cNvSpPr/>
            <p:nvPr/>
          </p:nvSpPr>
          <p:spPr>
            <a:xfrm>
              <a:off x="2906161" y="-884624"/>
              <a:ext cx="30492" cy="79956"/>
            </a:xfrm>
            <a:custGeom>
              <a:avLst/>
              <a:gdLst/>
              <a:ahLst/>
              <a:cxnLst/>
              <a:rect l="l" t="t" r="r" b="b"/>
              <a:pathLst>
                <a:path w="622" h="1631" extrusionOk="0">
                  <a:moveTo>
                    <a:pt x="117" y="1"/>
                  </a:moveTo>
                  <a:cubicBezTo>
                    <a:pt x="53" y="11"/>
                    <a:pt x="43" y="64"/>
                    <a:pt x="32" y="106"/>
                  </a:cubicBezTo>
                  <a:cubicBezTo>
                    <a:pt x="11" y="158"/>
                    <a:pt x="11" y="222"/>
                    <a:pt x="11" y="274"/>
                  </a:cubicBezTo>
                  <a:cubicBezTo>
                    <a:pt x="11" y="400"/>
                    <a:pt x="1" y="537"/>
                    <a:pt x="11" y="663"/>
                  </a:cubicBezTo>
                  <a:cubicBezTo>
                    <a:pt x="53" y="1062"/>
                    <a:pt x="201" y="1420"/>
                    <a:pt x="569" y="1630"/>
                  </a:cubicBezTo>
                  <a:cubicBezTo>
                    <a:pt x="579" y="1598"/>
                    <a:pt x="611" y="1556"/>
                    <a:pt x="621" y="1514"/>
                  </a:cubicBezTo>
                  <a:cubicBezTo>
                    <a:pt x="579" y="1472"/>
                    <a:pt x="526" y="1409"/>
                    <a:pt x="474" y="1367"/>
                  </a:cubicBezTo>
                  <a:cubicBezTo>
                    <a:pt x="411" y="1294"/>
                    <a:pt x="358" y="1220"/>
                    <a:pt x="316" y="1136"/>
                  </a:cubicBezTo>
                  <a:cubicBezTo>
                    <a:pt x="138" y="821"/>
                    <a:pt x="117" y="484"/>
                    <a:pt x="169" y="127"/>
                  </a:cubicBezTo>
                  <a:cubicBezTo>
                    <a:pt x="190" y="64"/>
                    <a:pt x="159" y="1"/>
                    <a:pt x="117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4"/>
            <p:cNvSpPr/>
            <p:nvPr/>
          </p:nvSpPr>
          <p:spPr>
            <a:xfrm>
              <a:off x="2941750" y="-895947"/>
              <a:ext cx="24266" cy="28825"/>
            </a:xfrm>
            <a:custGeom>
              <a:avLst/>
              <a:gdLst/>
              <a:ahLst/>
              <a:cxnLst/>
              <a:rect l="l" t="t" r="r" b="b"/>
              <a:pathLst>
                <a:path w="495" h="588" extrusionOk="0">
                  <a:moveTo>
                    <a:pt x="431" y="1"/>
                  </a:moveTo>
                  <a:cubicBezTo>
                    <a:pt x="358" y="1"/>
                    <a:pt x="316" y="43"/>
                    <a:pt x="273" y="106"/>
                  </a:cubicBezTo>
                  <a:cubicBezTo>
                    <a:pt x="210" y="232"/>
                    <a:pt x="126" y="347"/>
                    <a:pt x="21" y="442"/>
                  </a:cubicBezTo>
                  <a:cubicBezTo>
                    <a:pt x="11" y="453"/>
                    <a:pt x="0" y="463"/>
                    <a:pt x="0" y="474"/>
                  </a:cubicBezTo>
                  <a:cubicBezTo>
                    <a:pt x="0" y="505"/>
                    <a:pt x="0" y="526"/>
                    <a:pt x="11" y="547"/>
                  </a:cubicBezTo>
                  <a:cubicBezTo>
                    <a:pt x="18" y="570"/>
                    <a:pt x="42" y="587"/>
                    <a:pt x="67" y="587"/>
                  </a:cubicBezTo>
                  <a:cubicBezTo>
                    <a:pt x="76" y="587"/>
                    <a:pt x="86" y="585"/>
                    <a:pt x="95" y="579"/>
                  </a:cubicBezTo>
                  <a:cubicBezTo>
                    <a:pt x="158" y="558"/>
                    <a:pt x="210" y="505"/>
                    <a:pt x="252" y="442"/>
                  </a:cubicBezTo>
                  <a:cubicBezTo>
                    <a:pt x="337" y="316"/>
                    <a:pt x="421" y="211"/>
                    <a:pt x="494" y="95"/>
                  </a:cubicBezTo>
                  <a:cubicBezTo>
                    <a:pt x="484" y="53"/>
                    <a:pt x="473" y="22"/>
                    <a:pt x="431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4"/>
            <p:cNvSpPr/>
            <p:nvPr/>
          </p:nvSpPr>
          <p:spPr>
            <a:xfrm>
              <a:off x="2883514" y="-1640611"/>
              <a:ext cx="153097" cy="60984"/>
            </a:xfrm>
            <a:custGeom>
              <a:avLst/>
              <a:gdLst/>
              <a:ahLst/>
              <a:cxnLst/>
              <a:rect l="l" t="t" r="r" b="b"/>
              <a:pathLst>
                <a:path w="3123" h="1244" extrusionOk="0">
                  <a:moveTo>
                    <a:pt x="3047" y="0"/>
                  </a:moveTo>
                  <a:cubicBezTo>
                    <a:pt x="3030" y="0"/>
                    <a:pt x="3012" y="8"/>
                    <a:pt x="2996" y="24"/>
                  </a:cubicBezTo>
                  <a:cubicBezTo>
                    <a:pt x="2965" y="56"/>
                    <a:pt x="2923" y="108"/>
                    <a:pt x="2880" y="150"/>
                  </a:cubicBezTo>
                  <a:cubicBezTo>
                    <a:pt x="2786" y="266"/>
                    <a:pt x="2681" y="392"/>
                    <a:pt x="2565" y="465"/>
                  </a:cubicBezTo>
                  <a:cubicBezTo>
                    <a:pt x="2028" y="839"/>
                    <a:pt x="1461" y="1086"/>
                    <a:pt x="844" y="1086"/>
                  </a:cubicBezTo>
                  <a:cubicBezTo>
                    <a:pt x="629" y="1086"/>
                    <a:pt x="408" y="1056"/>
                    <a:pt x="179" y="991"/>
                  </a:cubicBezTo>
                  <a:cubicBezTo>
                    <a:pt x="137" y="980"/>
                    <a:pt x="95" y="970"/>
                    <a:pt x="53" y="970"/>
                  </a:cubicBezTo>
                  <a:cubicBezTo>
                    <a:pt x="42" y="970"/>
                    <a:pt x="32" y="980"/>
                    <a:pt x="21" y="991"/>
                  </a:cubicBezTo>
                  <a:cubicBezTo>
                    <a:pt x="0" y="1023"/>
                    <a:pt x="21" y="1044"/>
                    <a:pt x="32" y="1054"/>
                  </a:cubicBezTo>
                  <a:cubicBezTo>
                    <a:pt x="53" y="1086"/>
                    <a:pt x="95" y="1107"/>
                    <a:pt x="137" y="1128"/>
                  </a:cubicBezTo>
                  <a:cubicBezTo>
                    <a:pt x="368" y="1191"/>
                    <a:pt x="600" y="1243"/>
                    <a:pt x="841" y="1243"/>
                  </a:cubicBezTo>
                  <a:cubicBezTo>
                    <a:pt x="946" y="1243"/>
                    <a:pt x="1052" y="1243"/>
                    <a:pt x="1178" y="1212"/>
                  </a:cubicBezTo>
                  <a:cubicBezTo>
                    <a:pt x="1546" y="1149"/>
                    <a:pt x="1882" y="1033"/>
                    <a:pt x="2229" y="865"/>
                  </a:cubicBezTo>
                  <a:cubicBezTo>
                    <a:pt x="2386" y="781"/>
                    <a:pt x="2544" y="686"/>
                    <a:pt x="2670" y="581"/>
                  </a:cubicBezTo>
                  <a:cubicBezTo>
                    <a:pt x="2828" y="444"/>
                    <a:pt x="2986" y="297"/>
                    <a:pt x="3101" y="108"/>
                  </a:cubicBezTo>
                  <a:cubicBezTo>
                    <a:pt x="3122" y="87"/>
                    <a:pt x="3122" y="45"/>
                    <a:pt x="3091" y="24"/>
                  </a:cubicBezTo>
                  <a:cubicBezTo>
                    <a:pt x="3080" y="8"/>
                    <a:pt x="3064" y="0"/>
                    <a:pt x="3047" y="0"/>
                  </a:cubicBezTo>
                  <a:close/>
                </a:path>
              </a:pathLst>
            </a:custGeom>
            <a:solidFill>
              <a:srgbClr val="1D2C5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4"/>
            <p:cNvSpPr/>
            <p:nvPr/>
          </p:nvSpPr>
          <p:spPr>
            <a:xfrm>
              <a:off x="2993270" y="-1846594"/>
              <a:ext cx="183981" cy="238102"/>
            </a:xfrm>
            <a:custGeom>
              <a:avLst/>
              <a:gdLst/>
              <a:ahLst/>
              <a:cxnLst/>
              <a:rect l="l" t="t" r="r" b="b"/>
              <a:pathLst>
                <a:path w="3753" h="4857" extrusionOk="0">
                  <a:moveTo>
                    <a:pt x="810" y="0"/>
                  </a:moveTo>
                  <a:cubicBezTo>
                    <a:pt x="547" y="0"/>
                    <a:pt x="536" y="11"/>
                    <a:pt x="652" y="263"/>
                  </a:cubicBezTo>
                  <a:cubicBezTo>
                    <a:pt x="747" y="452"/>
                    <a:pt x="810" y="642"/>
                    <a:pt x="862" y="841"/>
                  </a:cubicBezTo>
                  <a:cubicBezTo>
                    <a:pt x="883" y="883"/>
                    <a:pt x="862" y="904"/>
                    <a:pt x="831" y="925"/>
                  </a:cubicBezTo>
                  <a:cubicBezTo>
                    <a:pt x="817" y="929"/>
                    <a:pt x="803" y="931"/>
                    <a:pt x="790" y="931"/>
                  </a:cubicBezTo>
                  <a:cubicBezTo>
                    <a:pt x="764" y="931"/>
                    <a:pt x="743" y="922"/>
                    <a:pt x="736" y="894"/>
                  </a:cubicBezTo>
                  <a:cubicBezTo>
                    <a:pt x="705" y="841"/>
                    <a:pt x="694" y="789"/>
                    <a:pt x="673" y="736"/>
                  </a:cubicBezTo>
                  <a:cubicBezTo>
                    <a:pt x="578" y="558"/>
                    <a:pt x="515" y="358"/>
                    <a:pt x="421" y="169"/>
                  </a:cubicBezTo>
                  <a:cubicBezTo>
                    <a:pt x="393" y="113"/>
                    <a:pt x="374" y="85"/>
                    <a:pt x="334" y="85"/>
                  </a:cubicBezTo>
                  <a:cubicBezTo>
                    <a:pt x="313" y="85"/>
                    <a:pt x="288" y="92"/>
                    <a:pt x="253" y="106"/>
                  </a:cubicBezTo>
                  <a:cubicBezTo>
                    <a:pt x="200" y="116"/>
                    <a:pt x="147" y="148"/>
                    <a:pt x="95" y="169"/>
                  </a:cubicBezTo>
                  <a:cubicBezTo>
                    <a:pt x="21" y="211"/>
                    <a:pt x="0" y="274"/>
                    <a:pt x="42" y="347"/>
                  </a:cubicBezTo>
                  <a:cubicBezTo>
                    <a:pt x="74" y="421"/>
                    <a:pt x="126" y="505"/>
                    <a:pt x="168" y="579"/>
                  </a:cubicBezTo>
                  <a:cubicBezTo>
                    <a:pt x="316" y="925"/>
                    <a:pt x="421" y="1272"/>
                    <a:pt x="473" y="1640"/>
                  </a:cubicBezTo>
                  <a:cubicBezTo>
                    <a:pt x="547" y="2145"/>
                    <a:pt x="536" y="2660"/>
                    <a:pt x="526" y="3154"/>
                  </a:cubicBezTo>
                  <a:cubicBezTo>
                    <a:pt x="526" y="3312"/>
                    <a:pt x="484" y="3438"/>
                    <a:pt x="389" y="3553"/>
                  </a:cubicBezTo>
                  <a:cubicBezTo>
                    <a:pt x="253" y="3732"/>
                    <a:pt x="211" y="3942"/>
                    <a:pt x="221" y="4184"/>
                  </a:cubicBezTo>
                  <a:cubicBezTo>
                    <a:pt x="252" y="4606"/>
                    <a:pt x="576" y="4857"/>
                    <a:pt x="895" y="4857"/>
                  </a:cubicBezTo>
                  <a:cubicBezTo>
                    <a:pt x="902" y="4857"/>
                    <a:pt x="908" y="4857"/>
                    <a:pt x="915" y="4857"/>
                  </a:cubicBezTo>
                  <a:cubicBezTo>
                    <a:pt x="1125" y="4857"/>
                    <a:pt x="1304" y="4783"/>
                    <a:pt x="1440" y="4657"/>
                  </a:cubicBezTo>
                  <a:cubicBezTo>
                    <a:pt x="1619" y="4510"/>
                    <a:pt x="1724" y="4331"/>
                    <a:pt x="1787" y="4121"/>
                  </a:cubicBezTo>
                  <a:cubicBezTo>
                    <a:pt x="1829" y="4016"/>
                    <a:pt x="1882" y="3932"/>
                    <a:pt x="1987" y="3879"/>
                  </a:cubicBezTo>
                  <a:cubicBezTo>
                    <a:pt x="2334" y="3711"/>
                    <a:pt x="2628" y="3459"/>
                    <a:pt x="2901" y="3175"/>
                  </a:cubicBezTo>
                  <a:cubicBezTo>
                    <a:pt x="3164" y="2891"/>
                    <a:pt x="3406" y="2597"/>
                    <a:pt x="3574" y="2250"/>
                  </a:cubicBezTo>
                  <a:cubicBezTo>
                    <a:pt x="3648" y="2092"/>
                    <a:pt x="3700" y="1935"/>
                    <a:pt x="3742" y="1766"/>
                  </a:cubicBezTo>
                  <a:cubicBezTo>
                    <a:pt x="3753" y="1714"/>
                    <a:pt x="3753" y="1661"/>
                    <a:pt x="3732" y="1619"/>
                  </a:cubicBezTo>
                  <a:cubicBezTo>
                    <a:pt x="3637" y="1504"/>
                    <a:pt x="3543" y="1388"/>
                    <a:pt x="3427" y="1241"/>
                  </a:cubicBezTo>
                  <a:cubicBezTo>
                    <a:pt x="3364" y="1441"/>
                    <a:pt x="3311" y="1577"/>
                    <a:pt x="3269" y="1672"/>
                  </a:cubicBezTo>
                  <a:cubicBezTo>
                    <a:pt x="3248" y="1766"/>
                    <a:pt x="3206" y="1840"/>
                    <a:pt x="3164" y="1924"/>
                  </a:cubicBezTo>
                  <a:cubicBezTo>
                    <a:pt x="3158" y="1936"/>
                    <a:pt x="3152" y="1941"/>
                    <a:pt x="3144" y="1941"/>
                  </a:cubicBezTo>
                  <a:cubicBezTo>
                    <a:pt x="3138" y="1941"/>
                    <a:pt x="3131" y="1939"/>
                    <a:pt x="3122" y="1935"/>
                  </a:cubicBezTo>
                  <a:cubicBezTo>
                    <a:pt x="3112" y="1924"/>
                    <a:pt x="3091" y="1903"/>
                    <a:pt x="3091" y="1893"/>
                  </a:cubicBezTo>
                  <a:cubicBezTo>
                    <a:pt x="3059" y="1861"/>
                    <a:pt x="3091" y="1819"/>
                    <a:pt x="3101" y="1777"/>
                  </a:cubicBezTo>
                  <a:cubicBezTo>
                    <a:pt x="3175" y="1577"/>
                    <a:pt x="3227" y="1367"/>
                    <a:pt x="3280" y="1157"/>
                  </a:cubicBezTo>
                  <a:cubicBezTo>
                    <a:pt x="3301" y="1104"/>
                    <a:pt x="3322" y="1052"/>
                    <a:pt x="3280" y="1010"/>
                  </a:cubicBezTo>
                  <a:cubicBezTo>
                    <a:pt x="3196" y="894"/>
                    <a:pt x="3091" y="789"/>
                    <a:pt x="2954" y="715"/>
                  </a:cubicBezTo>
                  <a:cubicBezTo>
                    <a:pt x="2948" y="709"/>
                    <a:pt x="2941" y="707"/>
                    <a:pt x="2934" y="707"/>
                  </a:cubicBezTo>
                  <a:cubicBezTo>
                    <a:pt x="2916" y="707"/>
                    <a:pt x="2898" y="721"/>
                    <a:pt x="2891" y="736"/>
                  </a:cubicBezTo>
                  <a:cubicBezTo>
                    <a:pt x="2880" y="768"/>
                    <a:pt x="2859" y="799"/>
                    <a:pt x="2859" y="831"/>
                  </a:cubicBezTo>
                  <a:cubicBezTo>
                    <a:pt x="2828" y="1041"/>
                    <a:pt x="2754" y="1241"/>
                    <a:pt x="2702" y="1430"/>
                  </a:cubicBezTo>
                  <a:cubicBezTo>
                    <a:pt x="2691" y="1472"/>
                    <a:pt x="2681" y="1504"/>
                    <a:pt x="2639" y="1504"/>
                  </a:cubicBezTo>
                  <a:cubicBezTo>
                    <a:pt x="2637" y="1504"/>
                    <a:pt x="2635" y="1505"/>
                    <a:pt x="2633" y="1505"/>
                  </a:cubicBezTo>
                  <a:cubicBezTo>
                    <a:pt x="2610" y="1505"/>
                    <a:pt x="2565" y="1449"/>
                    <a:pt x="2565" y="1419"/>
                  </a:cubicBezTo>
                  <a:cubicBezTo>
                    <a:pt x="2576" y="1377"/>
                    <a:pt x="2576" y="1346"/>
                    <a:pt x="2586" y="1304"/>
                  </a:cubicBezTo>
                  <a:cubicBezTo>
                    <a:pt x="2639" y="1094"/>
                    <a:pt x="2681" y="883"/>
                    <a:pt x="2733" y="673"/>
                  </a:cubicBezTo>
                  <a:cubicBezTo>
                    <a:pt x="2744" y="621"/>
                    <a:pt x="2744" y="579"/>
                    <a:pt x="2702" y="537"/>
                  </a:cubicBezTo>
                  <a:cubicBezTo>
                    <a:pt x="2565" y="431"/>
                    <a:pt x="2407" y="347"/>
                    <a:pt x="2229" y="274"/>
                  </a:cubicBezTo>
                  <a:cubicBezTo>
                    <a:pt x="2222" y="272"/>
                    <a:pt x="2215" y="272"/>
                    <a:pt x="2209" y="272"/>
                  </a:cubicBezTo>
                  <a:cubicBezTo>
                    <a:pt x="2169" y="272"/>
                    <a:pt x="2145" y="302"/>
                    <a:pt x="2145" y="347"/>
                  </a:cubicBezTo>
                  <a:cubicBezTo>
                    <a:pt x="2124" y="379"/>
                    <a:pt x="2124" y="442"/>
                    <a:pt x="2124" y="484"/>
                  </a:cubicBezTo>
                  <a:cubicBezTo>
                    <a:pt x="2113" y="694"/>
                    <a:pt x="2092" y="904"/>
                    <a:pt x="2050" y="1104"/>
                  </a:cubicBezTo>
                  <a:cubicBezTo>
                    <a:pt x="2039" y="1146"/>
                    <a:pt x="2018" y="1167"/>
                    <a:pt x="1987" y="1167"/>
                  </a:cubicBezTo>
                  <a:cubicBezTo>
                    <a:pt x="1934" y="1167"/>
                    <a:pt x="1903" y="1136"/>
                    <a:pt x="1903" y="1094"/>
                  </a:cubicBezTo>
                  <a:cubicBezTo>
                    <a:pt x="1903" y="1041"/>
                    <a:pt x="1913" y="978"/>
                    <a:pt x="1913" y="925"/>
                  </a:cubicBezTo>
                  <a:cubicBezTo>
                    <a:pt x="1945" y="715"/>
                    <a:pt x="1966" y="516"/>
                    <a:pt x="1987" y="305"/>
                  </a:cubicBezTo>
                  <a:cubicBezTo>
                    <a:pt x="1987" y="242"/>
                    <a:pt x="1966" y="169"/>
                    <a:pt x="1903" y="158"/>
                  </a:cubicBezTo>
                  <a:cubicBezTo>
                    <a:pt x="1735" y="106"/>
                    <a:pt x="1566" y="53"/>
                    <a:pt x="1377" y="43"/>
                  </a:cubicBezTo>
                  <a:cubicBezTo>
                    <a:pt x="1335" y="43"/>
                    <a:pt x="1304" y="64"/>
                    <a:pt x="1314" y="116"/>
                  </a:cubicBezTo>
                  <a:cubicBezTo>
                    <a:pt x="1325" y="263"/>
                    <a:pt x="1356" y="400"/>
                    <a:pt x="1377" y="537"/>
                  </a:cubicBezTo>
                  <a:cubicBezTo>
                    <a:pt x="1409" y="673"/>
                    <a:pt x="1419" y="799"/>
                    <a:pt x="1409" y="936"/>
                  </a:cubicBezTo>
                  <a:cubicBezTo>
                    <a:pt x="1409" y="945"/>
                    <a:pt x="1384" y="980"/>
                    <a:pt x="1363" y="980"/>
                  </a:cubicBezTo>
                  <a:cubicBezTo>
                    <a:pt x="1361" y="980"/>
                    <a:pt x="1359" y="979"/>
                    <a:pt x="1356" y="978"/>
                  </a:cubicBezTo>
                  <a:cubicBezTo>
                    <a:pt x="1325" y="978"/>
                    <a:pt x="1304" y="968"/>
                    <a:pt x="1283" y="946"/>
                  </a:cubicBezTo>
                  <a:cubicBezTo>
                    <a:pt x="1262" y="894"/>
                    <a:pt x="1262" y="831"/>
                    <a:pt x="1262" y="778"/>
                  </a:cubicBezTo>
                  <a:cubicBezTo>
                    <a:pt x="1262" y="568"/>
                    <a:pt x="1220" y="358"/>
                    <a:pt x="1167" y="148"/>
                  </a:cubicBezTo>
                  <a:cubicBezTo>
                    <a:pt x="1146" y="11"/>
                    <a:pt x="1125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4"/>
            <p:cNvSpPr/>
            <p:nvPr/>
          </p:nvSpPr>
          <p:spPr>
            <a:xfrm>
              <a:off x="2293558" y="-1879045"/>
              <a:ext cx="685335" cy="566945"/>
            </a:xfrm>
            <a:custGeom>
              <a:avLst/>
              <a:gdLst/>
              <a:ahLst/>
              <a:cxnLst/>
              <a:rect l="l" t="t" r="r" b="b"/>
              <a:pathLst>
                <a:path w="13980" h="11565" extrusionOk="0">
                  <a:moveTo>
                    <a:pt x="10942" y="0"/>
                  </a:moveTo>
                  <a:cubicBezTo>
                    <a:pt x="10869" y="21"/>
                    <a:pt x="10774" y="53"/>
                    <a:pt x="10680" y="74"/>
                  </a:cubicBezTo>
                  <a:cubicBezTo>
                    <a:pt x="9071" y="557"/>
                    <a:pt x="7453" y="1030"/>
                    <a:pt x="5823" y="1524"/>
                  </a:cubicBezTo>
                  <a:cubicBezTo>
                    <a:pt x="3973" y="2071"/>
                    <a:pt x="2134" y="2607"/>
                    <a:pt x="274" y="3164"/>
                  </a:cubicBezTo>
                  <a:cubicBezTo>
                    <a:pt x="0" y="3238"/>
                    <a:pt x="0" y="3238"/>
                    <a:pt x="158" y="3490"/>
                  </a:cubicBezTo>
                  <a:cubicBezTo>
                    <a:pt x="158" y="3501"/>
                    <a:pt x="168" y="3501"/>
                    <a:pt x="168" y="3522"/>
                  </a:cubicBezTo>
                  <a:cubicBezTo>
                    <a:pt x="1272" y="5224"/>
                    <a:pt x="2376" y="6938"/>
                    <a:pt x="3500" y="8651"/>
                  </a:cubicBezTo>
                  <a:cubicBezTo>
                    <a:pt x="3837" y="9177"/>
                    <a:pt x="4184" y="9723"/>
                    <a:pt x="4509" y="10249"/>
                  </a:cubicBezTo>
                  <a:cubicBezTo>
                    <a:pt x="4741" y="10638"/>
                    <a:pt x="4972" y="11047"/>
                    <a:pt x="5203" y="11457"/>
                  </a:cubicBezTo>
                  <a:cubicBezTo>
                    <a:pt x="5254" y="11534"/>
                    <a:pt x="5278" y="11564"/>
                    <a:pt x="5322" y="11564"/>
                  </a:cubicBezTo>
                  <a:cubicBezTo>
                    <a:pt x="5351" y="11564"/>
                    <a:pt x="5387" y="11552"/>
                    <a:pt x="5445" y="11531"/>
                  </a:cubicBezTo>
                  <a:cubicBezTo>
                    <a:pt x="5760" y="11405"/>
                    <a:pt x="6076" y="11268"/>
                    <a:pt x="6391" y="11153"/>
                  </a:cubicBezTo>
                  <a:cubicBezTo>
                    <a:pt x="7190" y="10848"/>
                    <a:pt x="8031" y="10617"/>
                    <a:pt x="8861" y="10385"/>
                  </a:cubicBezTo>
                  <a:cubicBezTo>
                    <a:pt x="10070" y="10059"/>
                    <a:pt x="11289" y="9755"/>
                    <a:pt x="12508" y="9439"/>
                  </a:cubicBezTo>
                  <a:cubicBezTo>
                    <a:pt x="12929" y="9334"/>
                    <a:pt x="13339" y="9219"/>
                    <a:pt x="13759" y="9092"/>
                  </a:cubicBezTo>
                  <a:cubicBezTo>
                    <a:pt x="13969" y="9040"/>
                    <a:pt x="13980" y="8998"/>
                    <a:pt x="13917" y="8798"/>
                  </a:cubicBezTo>
                  <a:cubicBezTo>
                    <a:pt x="13906" y="8777"/>
                    <a:pt x="13906" y="8746"/>
                    <a:pt x="13896" y="8735"/>
                  </a:cubicBezTo>
                  <a:cubicBezTo>
                    <a:pt x="13507" y="7537"/>
                    <a:pt x="13139" y="6328"/>
                    <a:pt x="12761" y="5130"/>
                  </a:cubicBezTo>
                  <a:cubicBezTo>
                    <a:pt x="12508" y="4341"/>
                    <a:pt x="12277" y="3574"/>
                    <a:pt x="12025" y="2786"/>
                  </a:cubicBezTo>
                  <a:cubicBezTo>
                    <a:pt x="11752" y="1913"/>
                    <a:pt x="11489" y="1062"/>
                    <a:pt x="11205" y="189"/>
                  </a:cubicBezTo>
                  <a:cubicBezTo>
                    <a:pt x="11163" y="32"/>
                    <a:pt x="11110" y="0"/>
                    <a:pt x="1094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2344048" y="-1772524"/>
              <a:ext cx="196874" cy="66131"/>
            </a:xfrm>
            <a:custGeom>
              <a:avLst/>
              <a:gdLst/>
              <a:ahLst/>
              <a:cxnLst/>
              <a:rect l="l" t="t" r="r" b="b"/>
              <a:pathLst>
                <a:path w="4016" h="1349" extrusionOk="0">
                  <a:moveTo>
                    <a:pt x="3936" y="0"/>
                  </a:moveTo>
                  <a:cubicBezTo>
                    <a:pt x="3898" y="0"/>
                    <a:pt x="3869" y="17"/>
                    <a:pt x="3826" y="35"/>
                  </a:cubicBezTo>
                  <a:cubicBezTo>
                    <a:pt x="3458" y="161"/>
                    <a:pt x="3070" y="276"/>
                    <a:pt x="2691" y="403"/>
                  </a:cubicBezTo>
                  <a:cubicBezTo>
                    <a:pt x="1850" y="665"/>
                    <a:pt x="1020" y="907"/>
                    <a:pt x="179" y="1170"/>
                  </a:cubicBezTo>
                  <a:cubicBezTo>
                    <a:pt x="126" y="1201"/>
                    <a:pt x="74" y="1212"/>
                    <a:pt x="21" y="1243"/>
                  </a:cubicBezTo>
                  <a:cubicBezTo>
                    <a:pt x="11" y="1243"/>
                    <a:pt x="0" y="1264"/>
                    <a:pt x="0" y="1275"/>
                  </a:cubicBezTo>
                  <a:cubicBezTo>
                    <a:pt x="11" y="1296"/>
                    <a:pt x="21" y="1317"/>
                    <a:pt x="42" y="1328"/>
                  </a:cubicBezTo>
                  <a:cubicBezTo>
                    <a:pt x="53" y="1349"/>
                    <a:pt x="74" y="1349"/>
                    <a:pt x="105" y="1349"/>
                  </a:cubicBezTo>
                  <a:cubicBezTo>
                    <a:pt x="126" y="1349"/>
                    <a:pt x="168" y="1328"/>
                    <a:pt x="211" y="1317"/>
                  </a:cubicBezTo>
                  <a:cubicBezTo>
                    <a:pt x="326" y="1275"/>
                    <a:pt x="442" y="1254"/>
                    <a:pt x="568" y="1212"/>
                  </a:cubicBezTo>
                  <a:cubicBezTo>
                    <a:pt x="1251" y="1002"/>
                    <a:pt x="1945" y="791"/>
                    <a:pt x="2628" y="581"/>
                  </a:cubicBezTo>
                  <a:cubicBezTo>
                    <a:pt x="3038" y="466"/>
                    <a:pt x="3427" y="329"/>
                    <a:pt x="3837" y="203"/>
                  </a:cubicBezTo>
                  <a:cubicBezTo>
                    <a:pt x="3900" y="171"/>
                    <a:pt x="3963" y="161"/>
                    <a:pt x="4005" y="108"/>
                  </a:cubicBezTo>
                  <a:cubicBezTo>
                    <a:pt x="4016" y="98"/>
                    <a:pt x="4016" y="66"/>
                    <a:pt x="4016" y="45"/>
                  </a:cubicBezTo>
                  <a:cubicBezTo>
                    <a:pt x="4016" y="14"/>
                    <a:pt x="3995" y="3"/>
                    <a:pt x="3963" y="3"/>
                  </a:cubicBezTo>
                  <a:cubicBezTo>
                    <a:pt x="3953" y="1"/>
                    <a:pt x="3944" y="0"/>
                    <a:pt x="3936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2846406" y="-1789926"/>
              <a:ext cx="54660" cy="176089"/>
            </a:xfrm>
            <a:custGeom>
              <a:avLst/>
              <a:gdLst/>
              <a:ahLst/>
              <a:cxnLst/>
              <a:rect l="l" t="t" r="r" b="b"/>
              <a:pathLst>
                <a:path w="1115" h="3592" extrusionOk="0">
                  <a:moveTo>
                    <a:pt x="22" y="1"/>
                  </a:moveTo>
                  <a:cubicBezTo>
                    <a:pt x="11" y="22"/>
                    <a:pt x="1" y="43"/>
                    <a:pt x="1" y="74"/>
                  </a:cubicBezTo>
                  <a:cubicBezTo>
                    <a:pt x="1" y="106"/>
                    <a:pt x="1" y="148"/>
                    <a:pt x="11" y="190"/>
                  </a:cubicBezTo>
                  <a:cubicBezTo>
                    <a:pt x="74" y="463"/>
                    <a:pt x="158" y="726"/>
                    <a:pt x="232" y="999"/>
                  </a:cubicBezTo>
                  <a:cubicBezTo>
                    <a:pt x="463" y="1819"/>
                    <a:pt x="694" y="2639"/>
                    <a:pt x="936" y="3459"/>
                  </a:cubicBezTo>
                  <a:cubicBezTo>
                    <a:pt x="947" y="3480"/>
                    <a:pt x="957" y="3522"/>
                    <a:pt x="968" y="3553"/>
                  </a:cubicBezTo>
                  <a:cubicBezTo>
                    <a:pt x="984" y="3570"/>
                    <a:pt x="1000" y="3592"/>
                    <a:pt x="1026" y="3592"/>
                  </a:cubicBezTo>
                  <a:cubicBezTo>
                    <a:pt x="1033" y="3592"/>
                    <a:pt x="1042" y="3590"/>
                    <a:pt x="1052" y="3585"/>
                  </a:cubicBezTo>
                  <a:cubicBezTo>
                    <a:pt x="1094" y="3575"/>
                    <a:pt x="1115" y="3543"/>
                    <a:pt x="1104" y="3501"/>
                  </a:cubicBezTo>
                  <a:cubicBezTo>
                    <a:pt x="1104" y="3459"/>
                    <a:pt x="1094" y="3417"/>
                    <a:pt x="1073" y="3385"/>
                  </a:cubicBezTo>
                  <a:cubicBezTo>
                    <a:pt x="1010" y="3102"/>
                    <a:pt x="936" y="2839"/>
                    <a:pt x="852" y="2565"/>
                  </a:cubicBezTo>
                  <a:cubicBezTo>
                    <a:pt x="631" y="1767"/>
                    <a:pt x="390" y="978"/>
                    <a:pt x="169" y="179"/>
                  </a:cubicBezTo>
                  <a:cubicBezTo>
                    <a:pt x="158" y="137"/>
                    <a:pt x="127" y="85"/>
                    <a:pt x="106" y="43"/>
                  </a:cubicBezTo>
                  <a:cubicBezTo>
                    <a:pt x="106" y="22"/>
                    <a:pt x="64" y="22"/>
                    <a:pt x="22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2655767" y="-1853309"/>
              <a:ext cx="177314" cy="52601"/>
            </a:xfrm>
            <a:custGeom>
              <a:avLst/>
              <a:gdLst/>
              <a:ahLst/>
              <a:cxnLst/>
              <a:rect l="l" t="t" r="r" b="b"/>
              <a:pathLst>
                <a:path w="3617" h="1073" extrusionOk="0">
                  <a:moveTo>
                    <a:pt x="3522" y="1"/>
                  </a:moveTo>
                  <a:cubicBezTo>
                    <a:pt x="3480" y="1"/>
                    <a:pt x="3438" y="11"/>
                    <a:pt x="3406" y="22"/>
                  </a:cubicBezTo>
                  <a:cubicBezTo>
                    <a:pt x="3154" y="74"/>
                    <a:pt x="2902" y="127"/>
                    <a:pt x="2649" y="190"/>
                  </a:cubicBezTo>
                  <a:cubicBezTo>
                    <a:pt x="1808" y="432"/>
                    <a:pt x="968" y="684"/>
                    <a:pt x="127" y="915"/>
                  </a:cubicBezTo>
                  <a:cubicBezTo>
                    <a:pt x="95" y="926"/>
                    <a:pt x="64" y="947"/>
                    <a:pt x="43" y="957"/>
                  </a:cubicBezTo>
                  <a:cubicBezTo>
                    <a:pt x="11" y="968"/>
                    <a:pt x="1" y="999"/>
                    <a:pt x="1" y="1020"/>
                  </a:cubicBezTo>
                  <a:cubicBezTo>
                    <a:pt x="1" y="1052"/>
                    <a:pt x="22" y="1073"/>
                    <a:pt x="74" y="1073"/>
                  </a:cubicBezTo>
                  <a:cubicBezTo>
                    <a:pt x="111" y="1066"/>
                    <a:pt x="148" y="1058"/>
                    <a:pt x="186" y="1058"/>
                  </a:cubicBezTo>
                  <a:cubicBezTo>
                    <a:pt x="201" y="1058"/>
                    <a:pt x="216" y="1059"/>
                    <a:pt x="232" y="1062"/>
                  </a:cubicBezTo>
                  <a:cubicBezTo>
                    <a:pt x="358" y="1020"/>
                    <a:pt x="474" y="999"/>
                    <a:pt x="589" y="957"/>
                  </a:cubicBezTo>
                  <a:lnTo>
                    <a:pt x="2523" y="400"/>
                  </a:lnTo>
                  <a:cubicBezTo>
                    <a:pt x="2786" y="327"/>
                    <a:pt x="3059" y="274"/>
                    <a:pt x="3322" y="211"/>
                  </a:cubicBezTo>
                  <a:lnTo>
                    <a:pt x="3564" y="127"/>
                  </a:lnTo>
                  <a:cubicBezTo>
                    <a:pt x="3595" y="116"/>
                    <a:pt x="3616" y="85"/>
                    <a:pt x="3595" y="53"/>
                  </a:cubicBezTo>
                  <a:cubicBezTo>
                    <a:pt x="3585" y="11"/>
                    <a:pt x="3543" y="1"/>
                    <a:pt x="3522" y="1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2931946" y="-1506247"/>
              <a:ext cx="18580" cy="50248"/>
            </a:xfrm>
            <a:custGeom>
              <a:avLst/>
              <a:gdLst/>
              <a:ahLst/>
              <a:cxnLst/>
              <a:rect l="l" t="t" r="r" b="b"/>
              <a:pathLst>
                <a:path w="379" h="1025" extrusionOk="0">
                  <a:moveTo>
                    <a:pt x="68" y="0"/>
                  </a:moveTo>
                  <a:cubicBezTo>
                    <a:pt x="56" y="0"/>
                    <a:pt x="43" y="5"/>
                    <a:pt x="32" y="16"/>
                  </a:cubicBezTo>
                  <a:cubicBezTo>
                    <a:pt x="11" y="26"/>
                    <a:pt x="0" y="37"/>
                    <a:pt x="0" y="47"/>
                  </a:cubicBezTo>
                  <a:cubicBezTo>
                    <a:pt x="0" y="79"/>
                    <a:pt x="0" y="121"/>
                    <a:pt x="11" y="142"/>
                  </a:cubicBezTo>
                  <a:cubicBezTo>
                    <a:pt x="85" y="384"/>
                    <a:pt x="148" y="626"/>
                    <a:pt x="211" y="878"/>
                  </a:cubicBezTo>
                  <a:cubicBezTo>
                    <a:pt x="211" y="920"/>
                    <a:pt x="221" y="962"/>
                    <a:pt x="253" y="993"/>
                  </a:cubicBezTo>
                  <a:cubicBezTo>
                    <a:pt x="263" y="1014"/>
                    <a:pt x="305" y="1025"/>
                    <a:pt x="316" y="1025"/>
                  </a:cubicBezTo>
                  <a:cubicBezTo>
                    <a:pt x="337" y="1025"/>
                    <a:pt x="358" y="993"/>
                    <a:pt x="368" y="983"/>
                  </a:cubicBezTo>
                  <a:cubicBezTo>
                    <a:pt x="379" y="972"/>
                    <a:pt x="379" y="941"/>
                    <a:pt x="379" y="930"/>
                  </a:cubicBezTo>
                  <a:cubicBezTo>
                    <a:pt x="368" y="920"/>
                    <a:pt x="368" y="888"/>
                    <a:pt x="358" y="878"/>
                  </a:cubicBezTo>
                  <a:cubicBezTo>
                    <a:pt x="305" y="604"/>
                    <a:pt x="211" y="331"/>
                    <a:pt x="137" y="68"/>
                  </a:cubicBezTo>
                  <a:cubicBezTo>
                    <a:pt x="137" y="47"/>
                    <a:pt x="106" y="26"/>
                    <a:pt x="95" y="16"/>
                  </a:cubicBezTo>
                  <a:cubicBezTo>
                    <a:pt x="90" y="5"/>
                    <a:pt x="79" y="0"/>
                    <a:pt x="68" y="0"/>
                  </a:cubicBezTo>
                  <a:close/>
                </a:path>
              </a:pathLst>
            </a:custGeom>
            <a:solidFill>
              <a:srgbClr val="2033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2525422" y="-1252911"/>
              <a:ext cx="142754" cy="148685"/>
            </a:xfrm>
            <a:custGeom>
              <a:avLst/>
              <a:gdLst/>
              <a:ahLst/>
              <a:cxnLst/>
              <a:rect l="l" t="t" r="r" b="b"/>
              <a:pathLst>
                <a:path w="2912" h="3033" extrusionOk="0">
                  <a:moveTo>
                    <a:pt x="1934" y="1"/>
                  </a:moveTo>
                  <a:cubicBezTo>
                    <a:pt x="1849" y="1"/>
                    <a:pt x="1761" y="6"/>
                    <a:pt x="1671" y="19"/>
                  </a:cubicBezTo>
                  <a:cubicBezTo>
                    <a:pt x="1251" y="72"/>
                    <a:pt x="841" y="167"/>
                    <a:pt x="463" y="345"/>
                  </a:cubicBezTo>
                  <a:cubicBezTo>
                    <a:pt x="347" y="398"/>
                    <a:pt x="252" y="482"/>
                    <a:pt x="158" y="576"/>
                  </a:cubicBezTo>
                  <a:cubicBezTo>
                    <a:pt x="105" y="640"/>
                    <a:pt x="84" y="692"/>
                    <a:pt x="95" y="766"/>
                  </a:cubicBezTo>
                  <a:cubicBezTo>
                    <a:pt x="137" y="1113"/>
                    <a:pt x="84" y="1449"/>
                    <a:pt x="105" y="1764"/>
                  </a:cubicBezTo>
                  <a:cubicBezTo>
                    <a:pt x="84" y="2006"/>
                    <a:pt x="53" y="2216"/>
                    <a:pt x="32" y="2426"/>
                  </a:cubicBezTo>
                  <a:cubicBezTo>
                    <a:pt x="0" y="2689"/>
                    <a:pt x="0" y="2700"/>
                    <a:pt x="242" y="2815"/>
                  </a:cubicBezTo>
                  <a:cubicBezTo>
                    <a:pt x="295" y="2847"/>
                    <a:pt x="337" y="2868"/>
                    <a:pt x="389" y="2878"/>
                  </a:cubicBezTo>
                  <a:cubicBezTo>
                    <a:pt x="647" y="2981"/>
                    <a:pt x="904" y="3033"/>
                    <a:pt x="1169" y="3033"/>
                  </a:cubicBezTo>
                  <a:cubicBezTo>
                    <a:pt x="1282" y="3033"/>
                    <a:pt x="1397" y="3023"/>
                    <a:pt x="1514" y="3005"/>
                  </a:cubicBezTo>
                  <a:cubicBezTo>
                    <a:pt x="2029" y="2920"/>
                    <a:pt x="2449" y="2658"/>
                    <a:pt x="2775" y="2227"/>
                  </a:cubicBezTo>
                  <a:cubicBezTo>
                    <a:pt x="2859" y="2111"/>
                    <a:pt x="2912" y="1995"/>
                    <a:pt x="2891" y="1848"/>
                  </a:cubicBezTo>
                  <a:cubicBezTo>
                    <a:pt x="2880" y="1596"/>
                    <a:pt x="2891" y="1365"/>
                    <a:pt x="2880" y="1123"/>
                  </a:cubicBezTo>
                  <a:cubicBezTo>
                    <a:pt x="2880" y="892"/>
                    <a:pt x="2859" y="650"/>
                    <a:pt x="2838" y="419"/>
                  </a:cubicBezTo>
                  <a:cubicBezTo>
                    <a:pt x="2828" y="272"/>
                    <a:pt x="2765" y="177"/>
                    <a:pt x="2628" y="124"/>
                  </a:cubicBezTo>
                  <a:cubicBezTo>
                    <a:pt x="2575" y="114"/>
                    <a:pt x="2533" y="103"/>
                    <a:pt x="2502" y="82"/>
                  </a:cubicBezTo>
                  <a:cubicBezTo>
                    <a:pt x="2312" y="31"/>
                    <a:pt x="2127" y="1"/>
                    <a:pt x="1934" y="1"/>
                  </a:cubicBezTo>
                  <a:close/>
                </a:path>
              </a:pathLst>
            </a:custGeom>
            <a:solidFill>
              <a:srgbClr val="FF9C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2267773" y="-1627670"/>
              <a:ext cx="654450" cy="447919"/>
            </a:xfrm>
            <a:custGeom>
              <a:avLst/>
              <a:gdLst/>
              <a:ahLst/>
              <a:cxnLst/>
              <a:rect l="l" t="t" r="r" b="b"/>
              <a:pathLst>
                <a:path w="13350" h="9137" extrusionOk="0">
                  <a:moveTo>
                    <a:pt x="7003" y="0"/>
                  </a:moveTo>
                  <a:cubicBezTo>
                    <a:pt x="6675" y="0"/>
                    <a:pt x="6353" y="40"/>
                    <a:pt x="6024" y="96"/>
                  </a:cubicBezTo>
                  <a:cubicBezTo>
                    <a:pt x="5540" y="191"/>
                    <a:pt x="5078" y="338"/>
                    <a:pt x="4626" y="527"/>
                  </a:cubicBezTo>
                  <a:cubicBezTo>
                    <a:pt x="3869" y="885"/>
                    <a:pt x="3207" y="1389"/>
                    <a:pt x="2660" y="2020"/>
                  </a:cubicBezTo>
                  <a:cubicBezTo>
                    <a:pt x="2366" y="2356"/>
                    <a:pt x="2134" y="2735"/>
                    <a:pt x="1945" y="3145"/>
                  </a:cubicBezTo>
                  <a:cubicBezTo>
                    <a:pt x="1882" y="3292"/>
                    <a:pt x="1819" y="3449"/>
                    <a:pt x="1756" y="3597"/>
                  </a:cubicBezTo>
                  <a:cubicBezTo>
                    <a:pt x="1672" y="3576"/>
                    <a:pt x="1619" y="3544"/>
                    <a:pt x="1567" y="3502"/>
                  </a:cubicBezTo>
                  <a:cubicBezTo>
                    <a:pt x="1451" y="3407"/>
                    <a:pt x="1315" y="3344"/>
                    <a:pt x="1178" y="3302"/>
                  </a:cubicBezTo>
                  <a:cubicBezTo>
                    <a:pt x="1075" y="3276"/>
                    <a:pt x="976" y="3262"/>
                    <a:pt x="882" y="3262"/>
                  </a:cubicBezTo>
                  <a:cubicBezTo>
                    <a:pt x="601" y="3262"/>
                    <a:pt x="366" y="3384"/>
                    <a:pt x="200" y="3660"/>
                  </a:cubicBezTo>
                  <a:cubicBezTo>
                    <a:pt x="43" y="3922"/>
                    <a:pt x="1" y="4206"/>
                    <a:pt x="43" y="4500"/>
                  </a:cubicBezTo>
                  <a:cubicBezTo>
                    <a:pt x="127" y="5131"/>
                    <a:pt x="369" y="5667"/>
                    <a:pt x="842" y="6119"/>
                  </a:cubicBezTo>
                  <a:cubicBezTo>
                    <a:pt x="1094" y="6361"/>
                    <a:pt x="1367" y="6540"/>
                    <a:pt x="1724" y="6571"/>
                  </a:cubicBezTo>
                  <a:cubicBezTo>
                    <a:pt x="1840" y="6592"/>
                    <a:pt x="1924" y="6645"/>
                    <a:pt x="1977" y="6750"/>
                  </a:cubicBezTo>
                  <a:cubicBezTo>
                    <a:pt x="2208" y="7233"/>
                    <a:pt x="2544" y="7643"/>
                    <a:pt x="2933" y="7990"/>
                  </a:cubicBezTo>
                  <a:cubicBezTo>
                    <a:pt x="3417" y="8432"/>
                    <a:pt x="3984" y="8715"/>
                    <a:pt x="4594" y="8915"/>
                  </a:cubicBezTo>
                  <a:cubicBezTo>
                    <a:pt x="5057" y="9063"/>
                    <a:pt x="5539" y="9137"/>
                    <a:pt x="6030" y="9137"/>
                  </a:cubicBezTo>
                  <a:cubicBezTo>
                    <a:pt x="6063" y="9137"/>
                    <a:pt x="6096" y="9137"/>
                    <a:pt x="6129" y="9136"/>
                  </a:cubicBezTo>
                  <a:cubicBezTo>
                    <a:pt x="6454" y="9125"/>
                    <a:pt x="6780" y="9136"/>
                    <a:pt x="7117" y="9073"/>
                  </a:cubicBezTo>
                  <a:cubicBezTo>
                    <a:pt x="7979" y="8905"/>
                    <a:pt x="8777" y="8589"/>
                    <a:pt x="9492" y="8064"/>
                  </a:cubicBezTo>
                  <a:cubicBezTo>
                    <a:pt x="9829" y="7812"/>
                    <a:pt x="10165" y="7549"/>
                    <a:pt x="10428" y="7202"/>
                  </a:cubicBezTo>
                  <a:cubicBezTo>
                    <a:pt x="10533" y="7076"/>
                    <a:pt x="10648" y="6939"/>
                    <a:pt x="10754" y="6802"/>
                  </a:cubicBezTo>
                  <a:cubicBezTo>
                    <a:pt x="10788" y="6754"/>
                    <a:pt x="10822" y="6733"/>
                    <a:pt x="10860" y="6733"/>
                  </a:cubicBezTo>
                  <a:cubicBezTo>
                    <a:pt x="10879" y="6733"/>
                    <a:pt x="10900" y="6739"/>
                    <a:pt x="10922" y="6750"/>
                  </a:cubicBezTo>
                  <a:cubicBezTo>
                    <a:pt x="11020" y="6778"/>
                    <a:pt x="11116" y="6791"/>
                    <a:pt x="11210" y="6791"/>
                  </a:cubicBezTo>
                  <a:cubicBezTo>
                    <a:pt x="11398" y="6791"/>
                    <a:pt x="11580" y="6739"/>
                    <a:pt x="11763" y="6655"/>
                  </a:cubicBezTo>
                  <a:cubicBezTo>
                    <a:pt x="12004" y="6550"/>
                    <a:pt x="12215" y="6392"/>
                    <a:pt x="12393" y="6203"/>
                  </a:cubicBezTo>
                  <a:cubicBezTo>
                    <a:pt x="12751" y="5867"/>
                    <a:pt x="13003" y="5457"/>
                    <a:pt x="13182" y="5016"/>
                  </a:cubicBezTo>
                  <a:cubicBezTo>
                    <a:pt x="13318" y="4784"/>
                    <a:pt x="13350" y="4511"/>
                    <a:pt x="13329" y="4227"/>
                  </a:cubicBezTo>
                  <a:cubicBezTo>
                    <a:pt x="13297" y="3870"/>
                    <a:pt x="13066" y="3576"/>
                    <a:pt x="12751" y="3544"/>
                  </a:cubicBezTo>
                  <a:cubicBezTo>
                    <a:pt x="12684" y="3533"/>
                    <a:pt x="12620" y="3528"/>
                    <a:pt x="12557" y="3528"/>
                  </a:cubicBezTo>
                  <a:cubicBezTo>
                    <a:pt x="12431" y="3528"/>
                    <a:pt x="12309" y="3551"/>
                    <a:pt x="12183" y="3607"/>
                  </a:cubicBezTo>
                  <a:cubicBezTo>
                    <a:pt x="12036" y="3670"/>
                    <a:pt x="11899" y="3733"/>
                    <a:pt x="11763" y="3828"/>
                  </a:cubicBezTo>
                  <a:cubicBezTo>
                    <a:pt x="11732" y="3851"/>
                    <a:pt x="11713" y="3868"/>
                    <a:pt x="11685" y="3868"/>
                  </a:cubicBezTo>
                  <a:cubicBezTo>
                    <a:pt x="11674" y="3868"/>
                    <a:pt x="11662" y="3865"/>
                    <a:pt x="11647" y="3859"/>
                  </a:cubicBezTo>
                  <a:cubicBezTo>
                    <a:pt x="11605" y="3775"/>
                    <a:pt x="11594" y="3681"/>
                    <a:pt x="11584" y="3597"/>
                  </a:cubicBezTo>
                  <a:cubicBezTo>
                    <a:pt x="11479" y="2840"/>
                    <a:pt x="11174" y="2178"/>
                    <a:pt x="10669" y="1610"/>
                  </a:cubicBezTo>
                  <a:cubicBezTo>
                    <a:pt x="10238" y="1095"/>
                    <a:pt x="9702" y="716"/>
                    <a:pt x="9082" y="443"/>
                  </a:cubicBezTo>
                  <a:cubicBezTo>
                    <a:pt x="8452" y="159"/>
                    <a:pt x="7800" y="44"/>
                    <a:pt x="7117" y="2"/>
                  </a:cubicBezTo>
                  <a:cubicBezTo>
                    <a:pt x="7079" y="1"/>
                    <a:pt x="7041" y="0"/>
                    <a:pt x="7003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4"/>
            <p:cNvSpPr/>
            <p:nvPr/>
          </p:nvSpPr>
          <p:spPr>
            <a:xfrm>
              <a:off x="2511991" y="-1340118"/>
              <a:ext cx="184521" cy="109516"/>
            </a:xfrm>
            <a:custGeom>
              <a:avLst/>
              <a:gdLst/>
              <a:ahLst/>
              <a:cxnLst/>
              <a:rect l="l" t="t" r="r" b="b"/>
              <a:pathLst>
                <a:path w="3764" h="2234" extrusionOk="0">
                  <a:moveTo>
                    <a:pt x="3764" y="1"/>
                  </a:moveTo>
                  <a:cubicBezTo>
                    <a:pt x="3711" y="1"/>
                    <a:pt x="3690" y="1"/>
                    <a:pt x="3680" y="22"/>
                  </a:cubicBezTo>
                  <a:cubicBezTo>
                    <a:pt x="3470" y="169"/>
                    <a:pt x="3217" y="274"/>
                    <a:pt x="2986" y="390"/>
                  </a:cubicBezTo>
                  <a:cubicBezTo>
                    <a:pt x="2303" y="716"/>
                    <a:pt x="1578" y="873"/>
                    <a:pt x="831" y="915"/>
                  </a:cubicBezTo>
                  <a:cubicBezTo>
                    <a:pt x="579" y="936"/>
                    <a:pt x="316" y="947"/>
                    <a:pt x="64" y="957"/>
                  </a:cubicBezTo>
                  <a:cubicBezTo>
                    <a:pt x="53" y="957"/>
                    <a:pt x="43" y="957"/>
                    <a:pt x="22" y="968"/>
                  </a:cubicBezTo>
                  <a:cubicBezTo>
                    <a:pt x="1" y="1021"/>
                    <a:pt x="22" y="1073"/>
                    <a:pt x="53" y="1115"/>
                  </a:cubicBezTo>
                  <a:cubicBezTo>
                    <a:pt x="180" y="1367"/>
                    <a:pt x="327" y="1588"/>
                    <a:pt x="537" y="1777"/>
                  </a:cubicBezTo>
                  <a:cubicBezTo>
                    <a:pt x="877" y="2068"/>
                    <a:pt x="1264" y="2234"/>
                    <a:pt x="1696" y="2234"/>
                  </a:cubicBezTo>
                  <a:cubicBezTo>
                    <a:pt x="1811" y="2234"/>
                    <a:pt x="1929" y="2222"/>
                    <a:pt x="2051" y="2198"/>
                  </a:cubicBezTo>
                  <a:cubicBezTo>
                    <a:pt x="2503" y="2103"/>
                    <a:pt x="2860" y="1861"/>
                    <a:pt x="3154" y="1525"/>
                  </a:cubicBezTo>
                  <a:cubicBezTo>
                    <a:pt x="3364" y="1273"/>
                    <a:pt x="3522" y="1000"/>
                    <a:pt x="3627" y="684"/>
                  </a:cubicBezTo>
                  <a:cubicBezTo>
                    <a:pt x="3690" y="474"/>
                    <a:pt x="3743" y="253"/>
                    <a:pt x="37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4"/>
            <p:cNvSpPr/>
            <p:nvPr/>
          </p:nvSpPr>
          <p:spPr>
            <a:xfrm>
              <a:off x="2382186" y="-1353648"/>
              <a:ext cx="95888" cy="116085"/>
            </a:xfrm>
            <a:custGeom>
              <a:avLst/>
              <a:gdLst/>
              <a:ahLst/>
              <a:cxnLst/>
              <a:rect l="l" t="t" r="r" b="b"/>
              <a:pathLst>
                <a:path w="1956" h="2368" extrusionOk="0">
                  <a:moveTo>
                    <a:pt x="571" y="1"/>
                  </a:moveTo>
                  <a:cubicBezTo>
                    <a:pt x="443" y="1"/>
                    <a:pt x="258" y="87"/>
                    <a:pt x="210" y="182"/>
                  </a:cubicBezTo>
                  <a:cubicBezTo>
                    <a:pt x="63" y="372"/>
                    <a:pt x="0" y="592"/>
                    <a:pt x="21" y="813"/>
                  </a:cubicBezTo>
                  <a:cubicBezTo>
                    <a:pt x="63" y="1181"/>
                    <a:pt x="221" y="1528"/>
                    <a:pt x="442" y="1822"/>
                  </a:cubicBezTo>
                  <a:cubicBezTo>
                    <a:pt x="641" y="2074"/>
                    <a:pt x="894" y="2274"/>
                    <a:pt x="1209" y="2348"/>
                  </a:cubicBezTo>
                  <a:cubicBezTo>
                    <a:pt x="1261" y="2361"/>
                    <a:pt x="1312" y="2367"/>
                    <a:pt x="1361" y="2367"/>
                  </a:cubicBezTo>
                  <a:cubicBezTo>
                    <a:pt x="1507" y="2367"/>
                    <a:pt x="1635" y="2308"/>
                    <a:pt x="1745" y="2190"/>
                  </a:cubicBezTo>
                  <a:cubicBezTo>
                    <a:pt x="1892" y="2032"/>
                    <a:pt x="1955" y="1822"/>
                    <a:pt x="1924" y="1601"/>
                  </a:cubicBezTo>
                  <a:cubicBezTo>
                    <a:pt x="1903" y="1318"/>
                    <a:pt x="1819" y="1055"/>
                    <a:pt x="1682" y="802"/>
                  </a:cubicBezTo>
                  <a:cubicBezTo>
                    <a:pt x="1535" y="550"/>
                    <a:pt x="1346" y="329"/>
                    <a:pt x="1104" y="172"/>
                  </a:cubicBezTo>
                  <a:cubicBezTo>
                    <a:pt x="946" y="77"/>
                    <a:pt x="788" y="25"/>
                    <a:pt x="610" y="4"/>
                  </a:cubicBezTo>
                  <a:cubicBezTo>
                    <a:pt x="598" y="2"/>
                    <a:pt x="585" y="1"/>
                    <a:pt x="571" y="1"/>
                  </a:cubicBezTo>
                  <a:close/>
                </a:path>
              </a:pathLst>
            </a:custGeom>
            <a:solidFill>
              <a:srgbClr val="FE968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4"/>
            <p:cNvSpPr/>
            <p:nvPr/>
          </p:nvSpPr>
          <p:spPr>
            <a:xfrm>
              <a:off x="2707287" y="-1363207"/>
              <a:ext cx="85054" cy="109712"/>
            </a:xfrm>
            <a:custGeom>
              <a:avLst/>
              <a:gdLst/>
              <a:ahLst/>
              <a:cxnLst/>
              <a:rect l="l" t="t" r="r" b="b"/>
              <a:pathLst>
                <a:path w="1735" h="2238" extrusionOk="0">
                  <a:moveTo>
                    <a:pt x="1255" y="0"/>
                  </a:moveTo>
                  <a:cubicBezTo>
                    <a:pt x="1201" y="0"/>
                    <a:pt x="1147" y="10"/>
                    <a:pt x="1094" y="30"/>
                  </a:cubicBezTo>
                  <a:cubicBezTo>
                    <a:pt x="905" y="115"/>
                    <a:pt x="736" y="209"/>
                    <a:pt x="600" y="335"/>
                  </a:cubicBezTo>
                  <a:cubicBezTo>
                    <a:pt x="305" y="630"/>
                    <a:pt x="116" y="976"/>
                    <a:pt x="43" y="1386"/>
                  </a:cubicBezTo>
                  <a:cubicBezTo>
                    <a:pt x="1" y="1597"/>
                    <a:pt x="1" y="1817"/>
                    <a:pt x="116" y="2017"/>
                  </a:cubicBezTo>
                  <a:cubicBezTo>
                    <a:pt x="204" y="2149"/>
                    <a:pt x="322" y="2237"/>
                    <a:pt x="464" y="2237"/>
                  </a:cubicBezTo>
                  <a:cubicBezTo>
                    <a:pt x="491" y="2237"/>
                    <a:pt x="518" y="2234"/>
                    <a:pt x="547" y="2227"/>
                  </a:cubicBezTo>
                  <a:cubicBezTo>
                    <a:pt x="736" y="2196"/>
                    <a:pt x="905" y="2122"/>
                    <a:pt x="1041" y="1996"/>
                  </a:cubicBezTo>
                  <a:cubicBezTo>
                    <a:pt x="1125" y="1912"/>
                    <a:pt x="1220" y="1838"/>
                    <a:pt x="1283" y="1744"/>
                  </a:cubicBezTo>
                  <a:cubicBezTo>
                    <a:pt x="1535" y="1428"/>
                    <a:pt x="1724" y="1061"/>
                    <a:pt x="1724" y="640"/>
                  </a:cubicBezTo>
                  <a:cubicBezTo>
                    <a:pt x="1724" y="577"/>
                    <a:pt x="1735" y="493"/>
                    <a:pt x="1724" y="440"/>
                  </a:cubicBezTo>
                  <a:cubicBezTo>
                    <a:pt x="1691" y="169"/>
                    <a:pt x="1479" y="0"/>
                    <a:pt x="1255" y="0"/>
                  </a:cubicBezTo>
                  <a:close/>
                </a:path>
              </a:pathLst>
            </a:custGeom>
            <a:solidFill>
              <a:srgbClr val="FE968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4"/>
            <p:cNvSpPr/>
            <p:nvPr/>
          </p:nvSpPr>
          <p:spPr>
            <a:xfrm>
              <a:off x="2395029" y="-1473796"/>
              <a:ext cx="101084" cy="43973"/>
            </a:xfrm>
            <a:custGeom>
              <a:avLst/>
              <a:gdLst/>
              <a:ahLst/>
              <a:cxnLst/>
              <a:rect l="l" t="t" r="r" b="b"/>
              <a:pathLst>
                <a:path w="2062" h="897" extrusionOk="0">
                  <a:moveTo>
                    <a:pt x="1121" y="1"/>
                  </a:moveTo>
                  <a:cubicBezTo>
                    <a:pt x="964" y="1"/>
                    <a:pt x="814" y="44"/>
                    <a:pt x="663" y="79"/>
                  </a:cubicBezTo>
                  <a:cubicBezTo>
                    <a:pt x="432" y="153"/>
                    <a:pt x="243" y="289"/>
                    <a:pt x="106" y="479"/>
                  </a:cubicBezTo>
                  <a:cubicBezTo>
                    <a:pt x="32" y="552"/>
                    <a:pt x="1" y="647"/>
                    <a:pt x="1" y="752"/>
                  </a:cubicBezTo>
                  <a:cubicBezTo>
                    <a:pt x="1" y="815"/>
                    <a:pt x="53" y="867"/>
                    <a:pt x="117" y="888"/>
                  </a:cubicBezTo>
                  <a:cubicBezTo>
                    <a:pt x="143" y="894"/>
                    <a:pt x="172" y="896"/>
                    <a:pt x="201" y="896"/>
                  </a:cubicBezTo>
                  <a:cubicBezTo>
                    <a:pt x="230" y="896"/>
                    <a:pt x="258" y="894"/>
                    <a:pt x="285" y="888"/>
                  </a:cubicBezTo>
                  <a:cubicBezTo>
                    <a:pt x="390" y="846"/>
                    <a:pt x="495" y="857"/>
                    <a:pt x="600" y="836"/>
                  </a:cubicBezTo>
                  <a:cubicBezTo>
                    <a:pt x="705" y="815"/>
                    <a:pt x="808" y="804"/>
                    <a:pt x="910" y="804"/>
                  </a:cubicBezTo>
                  <a:cubicBezTo>
                    <a:pt x="1013" y="804"/>
                    <a:pt x="1115" y="815"/>
                    <a:pt x="1220" y="836"/>
                  </a:cubicBezTo>
                  <a:cubicBezTo>
                    <a:pt x="1295" y="843"/>
                    <a:pt x="1369" y="851"/>
                    <a:pt x="1443" y="851"/>
                  </a:cubicBezTo>
                  <a:cubicBezTo>
                    <a:pt x="1474" y="851"/>
                    <a:pt x="1505" y="850"/>
                    <a:pt x="1536" y="846"/>
                  </a:cubicBezTo>
                  <a:cubicBezTo>
                    <a:pt x="1662" y="836"/>
                    <a:pt x="1809" y="794"/>
                    <a:pt x="1914" y="689"/>
                  </a:cubicBezTo>
                  <a:cubicBezTo>
                    <a:pt x="2030" y="573"/>
                    <a:pt x="2061" y="479"/>
                    <a:pt x="1966" y="331"/>
                  </a:cubicBezTo>
                  <a:cubicBezTo>
                    <a:pt x="1893" y="216"/>
                    <a:pt x="1788" y="121"/>
                    <a:pt x="1651" y="69"/>
                  </a:cubicBezTo>
                  <a:cubicBezTo>
                    <a:pt x="1529" y="25"/>
                    <a:pt x="1413" y="3"/>
                    <a:pt x="1287" y="3"/>
                  </a:cubicBezTo>
                  <a:cubicBezTo>
                    <a:pt x="1262" y="3"/>
                    <a:pt x="1236" y="4"/>
                    <a:pt x="1210" y="6"/>
                  </a:cubicBezTo>
                  <a:cubicBezTo>
                    <a:pt x="1180" y="2"/>
                    <a:pt x="1151" y="1"/>
                    <a:pt x="1121" y="1"/>
                  </a:cubicBezTo>
                  <a:close/>
                </a:path>
              </a:pathLst>
            </a:custGeom>
            <a:solidFill>
              <a:srgbClr val="94552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4"/>
            <p:cNvSpPr/>
            <p:nvPr/>
          </p:nvSpPr>
          <p:spPr>
            <a:xfrm>
              <a:off x="2677434" y="-1460315"/>
              <a:ext cx="99467" cy="40542"/>
            </a:xfrm>
            <a:custGeom>
              <a:avLst/>
              <a:gdLst/>
              <a:ahLst/>
              <a:cxnLst/>
              <a:rect l="l" t="t" r="r" b="b"/>
              <a:pathLst>
                <a:path w="2029" h="827" extrusionOk="0">
                  <a:moveTo>
                    <a:pt x="861" y="1"/>
                  </a:moveTo>
                  <a:cubicBezTo>
                    <a:pt x="737" y="1"/>
                    <a:pt x="615" y="17"/>
                    <a:pt x="494" y="46"/>
                  </a:cubicBezTo>
                  <a:cubicBezTo>
                    <a:pt x="347" y="77"/>
                    <a:pt x="210" y="140"/>
                    <a:pt x="105" y="256"/>
                  </a:cubicBezTo>
                  <a:cubicBezTo>
                    <a:pt x="0" y="372"/>
                    <a:pt x="42" y="519"/>
                    <a:pt x="189" y="571"/>
                  </a:cubicBezTo>
                  <a:cubicBezTo>
                    <a:pt x="263" y="603"/>
                    <a:pt x="357" y="624"/>
                    <a:pt x="452" y="624"/>
                  </a:cubicBezTo>
                  <a:cubicBezTo>
                    <a:pt x="704" y="624"/>
                    <a:pt x="925" y="687"/>
                    <a:pt x="1146" y="771"/>
                  </a:cubicBezTo>
                  <a:cubicBezTo>
                    <a:pt x="1242" y="806"/>
                    <a:pt x="1345" y="826"/>
                    <a:pt x="1437" y="826"/>
                  </a:cubicBezTo>
                  <a:cubicBezTo>
                    <a:pt x="1456" y="826"/>
                    <a:pt x="1475" y="826"/>
                    <a:pt x="1493" y="824"/>
                  </a:cubicBezTo>
                  <a:cubicBezTo>
                    <a:pt x="1703" y="824"/>
                    <a:pt x="1766" y="824"/>
                    <a:pt x="1839" y="782"/>
                  </a:cubicBezTo>
                  <a:cubicBezTo>
                    <a:pt x="1997" y="687"/>
                    <a:pt x="2029" y="529"/>
                    <a:pt x="1913" y="393"/>
                  </a:cubicBezTo>
                  <a:cubicBezTo>
                    <a:pt x="1818" y="288"/>
                    <a:pt x="1713" y="193"/>
                    <a:pt x="1577" y="140"/>
                  </a:cubicBezTo>
                  <a:cubicBezTo>
                    <a:pt x="1451" y="88"/>
                    <a:pt x="1303" y="56"/>
                    <a:pt x="1177" y="35"/>
                  </a:cubicBezTo>
                  <a:cubicBezTo>
                    <a:pt x="1068" y="12"/>
                    <a:pt x="964" y="1"/>
                    <a:pt x="861" y="1"/>
                  </a:cubicBezTo>
                  <a:close/>
                </a:path>
              </a:pathLst>
            </a:custGeom>
            <a:solidFill>
              <a:srgbClr val="94552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4"/>
            <p:cNvSpPr/>
            <p:nvPr/>
          </p:nvSpPr>
          <p:spPr>
            <a:xfrm>
              <a:off x="2559933" y="-1402178"/>
              <a:ext cx="13432" cy="83240"/>
            </a:xfrm>
            <a:custGeom>
              <a:avLst/>
              <a:gdLst/>
              <a:ahLst/>
              <a:cxnLst/>
              <a:rect l="l" t="t" r="r" b="b"/>
              <a:pathLst>
                <a:path w="274" h="1698" extrusionOk="0">
                  <a:moveTo>
                    <a:pt x="131" y="0"/>
                  </a:moveTo>
                  <a:cubicBezTo>
                    <a:pt x="124" y="0"/>
                    <a:pt x="115" y="2"/>
                    <a:pt x="106" y="6"/>
                  </a:cubicBezTo>
                  <a:cubicBezTo>
                    <a:pt x="64" y="16"/>
                    <a:pt x="21" y="58"/>
                    <a:pt x="32" y="100"/>
                  </a:cubicBezTo>
                  <a:cubicBezTo>
                    <a:pt x="74" y="268"/>
                    <a:pt x="64" y="437"/>
                    <a:pt x="64" y="605"/>
                  </a:cubicBezTo>
                  <a:lnTo>
                    <a:pt x="64" y="1025"/>
                  </a:lnTo>
                  <a:cubicBezTo>
                    <a:pt x="53" y="1151"/>
                    <a:pt x="53" y="1256"/>
                    <a:pt x="21" y="1372"/>
                  </a:cubicBezTo>
                  <a:cubicBezTo>
                    <a:pt x="0" y="1456"/>
                    <a:pt x="0" y="1561"/>
                    <a:pt x="21" y="1656"/>
                  </a:cubicBezTo>
                  <a:cubicBezTo>
                    <a:pt x="21" y="1677"/>
                    <a:pt x="53" y="1698"/>
                    <a:pt x="74" y="1698"/>
                  </a:cubicBezTo>
                  <a:cubicBezTo>
                    <a:pt x="106" y="1698"/>
                    <a:pt x="127" y="1687"/>
                    <a:pt x="137" y="1677"/>
                  </a:cubicBezTo>
                  <a:cubicBezTo>
                    <a:pt x="158" y="1624"/>
                    <a:pt x="190" y="1551"/>
                    <a:pt x="190" y="1488"/>
                  </a:cubicBezTo>
                  <a:cubicBezTo>
                    <a:pt x="179" y="1256"/>
                    <a:pt x="274" y="1015"/>
                    <a:pt x="242" y="783"/>
                  </a:cubicBezTo>
                  <a:cubicBezTo>
                    <a:pt x="274" y="552"/>
                    <a:pt x="190" y="342"/>
                    <a:pt x="211" y="121"/>
                  </a:cubicBezTo>
                  <a:cubicBezTo>
                    <a:pt x="211" y="100"/>
                    <a:pt x="190" y="79"/>
                    <a:pt x="190" y="69"/>
                  </a:cubicBezTo>
                  <a:cubicBezTo>
                    <a:pt x="181" y="34"/>
                    <a:pt x="166" y="0"/>
                    <a:pt x="131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4"/>
            <p:cNvSpPr/>
            <p:nvPr/>
          </p:nvSpPr>
          <p:spPr>
            <a:xfrm>
              <a:off x="2356941" y="-1627327"/>
              <a:ext cx="486450" cy="197904"/>
            </a:xfrm>
            <a:custGeom>
              <a:avLst/>
              <a:gdLst/>
              <a:ahLst/>
              <a:cxnLst/>
              <a:rect l="l" t="t" r="r" b="b"/>
              <a:pathLst>
                <a:path w="9923" h="4037" extrusionOk="0">
                  <a:moveTo>
                    <a:pt x="4926" y="0"/>
                  </a:moveTo>
                  <a:cubicBezTo>
                    <a:pt x="4262" y="0"/>
                    <a:pt x="3588" y="145"/>
                    <a:pt x="2901" y="436"/>
                  </a:cubicBezTo>
                  <a:cubicBezTo>
                    <a:pt x="1587" y="993"/>
                    <a:pt x="694" y="1992"/>
                    <a:pt x="147" y="3295"/>
                  </a:cubicBezTo>
                  <a:cubicBezTo>
                    <a:pt x="105" y="3390"/>
                    <a:pt x="63" y="3484"/>
                    <a:pt x="42" y="3569"/>
                  </a:cubicBezTo>
                  <a:cubicBezTo>
                    <a:pt x="0" y="3705"/>
                    <a:pt x="42" y="3758"/>
                    <a:pt x="168" y="3758"/>
                  </a:cubicBezTo>
                  <a:cubicBezTo>
                    <a:pt x="431" y="3747"/>
                    <a:pt x="704" y="3747"/>
                    <a:pt x="988" y="3716"/>
                  </a:cubicBezTo>
                  <a:cubicBezTo>
                    <a:pt x="1840" y="3621"/>
                    <a:pt x="2638" y="3379"/>
                    <a:pt x="3406" y="2990"/>
                  </a:cubicBezTo>
                  <a:cubicBezTo>
                    <a:pt x="3963" y="2707"/>
                    <a:pt x="4478" y="2349"/>
                    <a:pt x="4888" y="1855"/>
                  </a:cubicBezTo>
                  <a:cubicBezTo>
                    <a:pt x="4898" y="1824"/>
                    <a:pt x="4909" y="1813"/>
                    <a:pt x="4940" y="1803"/>
                  </a:cubicBezTo>
                  <a:cubicBezTo>
                    <a:pt x="5035" y="1855"/>
                    <a:pt x="5087" y="1939"/>
                    <a:pt x="5151" y="2023"/>
                  </a:cubicBezTo>
                  <a:cubicBezTo>
                    <a:pt x="5424" y="2360"/>
                    <a:pt x="5739" y="2665"/>
                    <a:pt x="6097" y="2927"/>
                  </a:cubicBezTo>
                  <a:cubicBezTo>
                    <a:pt x="6874" y="3516"/>
                    <a:pt x="7726" y="3915"/>
                    <a:pt x="8693" y="4020"/>
                  </a:cubicBezTo>
                  <a:cubicBezTo>
                    <a:pt x="8783" y="4031"/>
                    <a:pt x="8874" y="4036"/>
                    <a:pt x="8964" y="4036"/>
                  </a:cubicBezTo>
                  <a:cubicBezTo>
                    <a:pt x="9241" y="4036"/>
                    <a:pt x="9514" y="3987"/>
                    <a:pt x="9775" y="3884"/>
                  </a:cubicBezTo>
                  <a:cubicBezTo>
                    <a:pt x="9902" y="3831"/>
                    <a:pt x="9923" y="3800"/>
                    <a:pt x="9870" y="3663"/>
                  </a:cubicBezTo>
                  <a:cubicBezTo>
                    <a:pt x="9838" y="3600"/>
                    <a:pt x="9817" y="3516"/>
                    <a:pt x="9786" y="3453"/>
                  </a:cubicBezTo>
                  <a:cubicBezTo>
                    <a:pt x="9313" y="2328"/>
                    <a:pt x="8588" y="1403"/>
                    <a:pt x="7537" y="773"/>
                  </a:cubicBezTo>
                  <a:cubicBezTo>
                    <a:pt x="6687" y="260"/>
                    <a:pt x="5817" y="0"/>
                    <a:pt x="4926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2301793" y="-1422178"/>
              <a:ext cx="62896" cy="74612"/>
            </a:xfrm>
            <a:custGeom>
              <a:avLst/>
              <a:gdLst/>
              <a:ahLst/>
              <a:cxnLst/>
              <a:rect l="l" t="t" r="r" b="b"/>
              <a:pathLst>
                <a:path w="1283" h="1522" extrusionOk="0">
                  <a:moveTo>
                    <a:pt x="349" y="1"/>
                  </a:moveTo>
                  <a:cubicBezTo>
                    <a:pt x="321" y="1"/>
                    <a:pt x="292" y="2"/>
                    <a:pt x="263" y="4"/>
                  </a:cubicBezTo>
                  <a:cubicBezTo>
                    <a:pt x="179" y="14"/>
                    <a:pt x="95" y="35"/>
                    <a:pt x="32" y="88"/>
                  </a:cubicBezTo>
                  <a:cubicBezTo>
                    <a:pt x="0" y="98"/>
                    <a:pt x="0" y="119"/>
                    <a:pt x="0" y="151"/>
                  </a:cubicBezTo>
                  <a:cubicBezTo>
                    <a:pt x="0" y="193"/>
                    <a:pt x="32" y="203"/>
                    <a:pt x="74" y="203"/>
                  </a:cubicBezTo>
                  <a:cubicBezTo>
                    <a:pt x="95" y="203"/>
                    <a:pt x="137" y="193"/>
                    <a:pt x="169" y="172"/>
                  </a:cubicBezTo>
                  <a:cubicBezTo>
                    <a:pt x="222" y="152"/>
                    <a:pt x="279" y="145"/>
                    <a:pt x="339" y="145"/>
                  </a:cubicBezTo>
                  <a:cubicBezTo>
                    <a:pt x="373" y="145"/>
                    <a:pt x="407" y="147"/>
                    <a:pt x="442" y="151"/>
                  </a:cubicBezTo>
                  <a:cubicBezTo>
                    <a:pt x="642" y="172"/>
                    <a:pt x="789" y="256"/>
                    <a:pt x="883" y="435"/>
                  </a:cubicBezTo>
                  <a:cubicBezTo>
                    <a:pt x="862" y="487"/>
                    <a:pt x="820" y="487"/>
                    <a:pt x="778" y="519"/>
                  </a:cubicBezTo>
                  <a:cubicBezTo>
                    <a:pt x="505" y="624"/>
                    <a:pt x="389" y="792"/>
                    <a:pt x="379" y="1086"/>
                  </a:cubicBezTo>
                  <a:cubicBezTo>
                    <a:pt x="379" y="1118"/>
                    <a:pt x="410" y="1160"/>
                    <a:pt x="452" y="1160"/>
                  </a:cubicBezTo>
                  <a:cubicBezTo>
                    <a:pt x="494" y="1160"/>
                    <a:pt x="505" y="1139"/>
                    <a:pt x="515" y="1097"/>
                  </a:cubicBezTo>
                  <a:cubicBezTo>
                    <a:pt x="526" y="1044"/>
                    <a:pt x="547" y="981"/>
                    <a:pt x="557" y="929"/>
                  </a:cubicBezTo>
                  <a:cubicBezTo>
                    <a:pt x="610" y="771"/>
                    <a:pt x="715" y="666"/>
                    <a:pt x="873" y="634"/>
                  </a:cubicBezTo>
                  <a:cubicBezTo>
                    <a:pt x="886" y="633"/>
                    <a:pt x="898" y="632"/>
                    <a:pt x="908" y="632"/>
                  </a:cubicBezTo>
                  <a:cubicBezTo>
                    <a:pt x="967" y="632"/>
                    <a:pt x="993" y="658"/>
                    <a:pt x="1020" y="729"/>
                  </a:cubicBezTo>
                  <a:cubicBezTo>
                    <a:pt x="1073" y="929"/>
                    <a:pt x="1041" y="1118"/>
                    <a:pt x="967" y="1307"/>
                  </a:cubicBezTo>
                  <a:cubicBezTo>
                    <a:pt x="957" y="1360"/>
                    <a:pt x="904" y="1402"/>
                    <a:pt x="915" y="1465"/>
                  </a:cubicBezTo>
                  <a:cubicBezTo>
                    <a:pt x="915" y="1486"/>
                    <a:pt x="925" y="1517"/>
                    <a:pt x="957" y="1517"/>
                  </a:cubicBezTo>
                  <a:cubicBezTo>
                    <a:pt x="971" y="1517"/>
                    <a:pt x="980" y="1522"/>
                    <a:pt x="991" y="1522"/>
                  </a:cubicBezTo>
                  <a:cubicBezTo>
                    <a:pt x="997" y="1522"/>
                    <a:pt x="1002" y="1521"/>
                    <a:pt x="1009" y="1517"/>
                  </a:cubicBezTo>
                  <a:cubicBezTo>
                    <a:pt x="1030" y="1507"/>
                    <a:pt x="1041" y="1486"/>
                    <a:pt x="1052" y="1465"/>
                  </a:cubicBezTo>
                  <a:cubicBezTo>
                    <a:pt x="1283" y="1086"/>
                    <a:pt x="1251" y="592"/>
                    <a:pt x="978" y="277"/>
                  </a:cubicBezTo>
                  <a:cubicBezTo>
                    <a:pt x="807" y="88"/>
                    <a:pt x="603" y="1"/>
                    <a:pt x="349" y="1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2834053" y="-1400952"/>
              <a:ext cx="45395" cy="68828"/>
            </a:xfrm>
            <a:custGeom>
              <a:avLst/>
              <a:gdLst/>
              <a:ahLst/>
              <a:cxnLst/>
              <a:rect l="l" t="t" r="r" b="b"/>
              <a:pathLst>
                <a:path w="926" h="1404" extrusionOk="0">
                  <a:moveTo>
                    <a:pt x="789" y="0"/>
                  </a:moveTo>
                  <a:cubicBezTo>
                    <a:pt x="669" y="0"/>
                    <a:pt x="557" y="41"/>
                    <a:pt x="463" y="107"/>
                  </a:cubicBezTo>
                  <a:cubicBezTo>
                    <a:pt x="169" y="317"/>
                    <a:pt x="11" y="611"/>
                    <a:pt x="0" y="948"/>
                  </a:cubicBezTo>
                  <a:cubicBezTo>
                    <a:pt x="0" y="1000"/>
                    <a:pt x="0" y="1053"/>
                    <a:pt x="11" y="1084"/>
                  </a:cubicBezTo>
                  <a:cubicBezTo>
                    <a:pt x="42" y="1200"/>
                    <a:pt x="84" y="1294"/>
                    <a:pt x="158" y="1368"/>
                  </a:cubicBezTo>
                  <a:cubicBezTo>
                    <a:pt x="182" y="1392"/>
                    <a:pt x="205" y="1404"/>
                    <a:pt x="229" y="1404"/>
                  </a:cubicBezTo>
                  <a:cubicBezTo>
                    <a:pt x="237" y="1404"/>
                    <a:pt x="245" y="1402"/>
                    <a:pt x="253" y="1400"/>
                  </a:cubicBezTo>
                  <a:cubicBezTo>
                    <a:pt x="305" y="1368"/>
                    <a:pt x="295" y="1337"/>
                    <a:pt x="274" y="1294"/>
                  </a:cubicBezTo>
                  <a:cubicBezTo>
                    <a:pt x="263" y="1263"/>
                    <a:pt x="253" y="1252"/>
                    <a:pt x="242" y="1231"/>
                  </a:cubicBezTo>
                  <a:cubicBezTo>
                    <a:pt x="169" y="1137"/>
                    <a:pt x="158" y="1021"/>
                    <a:pt x="169" y="895"/>
                  </a:cubicBezTo>
                  <a:cubicBezTo>
                    <a:pt x="190" y="758"/>
                    <a:pt x="242" y="622"/>
                    <a:pt x="305" y="506"/>
                  </a:cubicBezTo>
                  <a:cubicBezTo>
                    <a:pt x="318" y="473"/>
                    <a:pt x="344" y="457"/>
                    <a:pt x="371" y="457"/>
                  </a:cubicBezTo>
                  <a:cubicBezTo>
                    <a:pt x="388" y="457"/>
                    <a:pt x="405" y="463"/>
                    <a:pt x="421" y="475"/>
                  </a:cubicBezTo>
                  <a:cubicBezTo>
                    <a:pt x="557" y="601"/>
                    <a:pt x="663" y="727"/>
                    <a:pt x="589" y="927"/>
                  </a:cubicBezTo>
                  <a:cubicBezTo>
                    <a:pt x="589" y="948"/>
                    <a:pt x="578" y="969"/>
                    <a:pt x="578" y="979"/>
                  </a:cubicBezTo>
                  <a:cubicBezTo>
                    <a:pt x="578" y="1021"/>
                    <a:pt x="589" y="1042"/>
                    <a:pt x="631" y="1053"/>
                  </a:cubicBezTo>
                  <a:cubicBezTo>
                    <a:pt x="640" y="1059"/>
                    <a:pt x="649" y="1061"/>
                    <a:pt x="657" y="1061"/>
                  </a:cubicBezTo>
                  <a:cubicBezTo>
                    <a:pt x="679" y="1061"/>
                    <a:pt x="700" y="1044"/>
                    <a:pt x="715" y="1021"/>
                  </a:cubicBezTo>
                  <a:cubicBezTo>
                    <a:pt x="789" y="874"/>
                    <a:pt x="778" y="737"/>
                    <a:pt x="694" y="601"/>
                  </a:cubicBezTo>
                  <a:cubicBezTo>
                    <a:pt x="642" y="506"/>
                    <a:pt x="568" y="443"/>
                    <a:pt x="505" y="370"/>
                  </a:cubicBezTo>
                  <a:cubicBezTo>
                    <a:pt x="463" y="338"/>
                    <a:pt x="463" y="296"/>
                    <a:pt x="505" y="264"/>
                  </a:cubicBezTo>
                  <a:cubicBezTo>
                    <a:pt x="610" y="191"/>
                    <a:pt x="715" y="138"/>
                    <a:pt x="841" y="138"/>
                  </a:cubicBezTo>
                  <a:cubicBezTo>
                    <a:pt x="873" y="138"/>
                    <a:pt x="894" y="128"/>
                    <a:pt x="904" y="86"/>
                  </a:cubicBezTo>
                  <a:cubicBezTo>
                    <a:pt x="925" y="44"/>
                    <a:pt x="873" y="2"/>
                    <a:pt x="831" y="2"/>
                  </a:cubicBezTo>
                  <a:cubicBezTo>
                    <a:pt x="817" y="1"/>
                    <a:pt x="803" y="0"/>
                    <a:pt x="789" y="0"/>
                  </a:cubicBezTo>
                  <a:close/>
                </a:path>
              </a:pathLst>
            </a:custGeom>
            <a:solidFill>
              <a:srgbClr val="F27F3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2702679" y="-1408697"/>
              <a:ext cx="27845" cy="30100"/>
            </a:xfrm>
            <a:custGeom>
              <a:avLst/>
              <a:gdLst/>
              <a:ahLst/>
              <a:cxnLst/>
              <a:rect l="l" t="t" r="r" b="b"/>
              <a:pathLst>
                <a:path w="568" h="614" extrusionOk="0">
                  <a:moveTo>
                    <a:pt x="300" y="1"/>
                  </a:moveTo>
                  <a:cubicBezTo>
                    <a:pt x="291" y="1"/>
                    <a:pt x="282" y="1"/>
                    <a:pt x="273" y="2"/>
                  </a:cubicBezTo>
                  <a:cubicBezTo>
                    <a:pt x="158" y="23"/>
                    <a:pt x="95" y="76"/>
                    <a:pt x="53" y="181"/>
                  </a:cubicBezTo>
                  <a:cubicBezTo>
                    <a:pt x="0" y="307"/>
                    <a:pt x="32" y="422"/>
                    <a:pt x="137" y="528"/>
                  </a:cubicBezTo>
                  <a:cubicBezTo>
                    <a:pt x="191" y="587"/>
                    <a:pt x="252" y="613"/>
                    <a:pt x="312" y="613"/>
                  </a:cubicBezTo>
                  <a:cubicBezTo>
                    <a:pt x="381" y="613"/>
                    <a:pt x="449" y="579"/>
                    <a:pt x="505" y="517"/>
                  </a:cubicBezTo>
                  <a:cubicBezTo>
                    <a:pt x="536" y="454"/>
                    <a:pt x="568" y="391"/>
                    <a:pt x="568" y="307"/>
                  </a:cubicBezTo>
                  <a:cubicBezTo>
                    <a:pt x="568" y="254"/>
                    <a:pt x="557" y="202"/>
                    <a:pt x="536" y="149"/>
                  </a:cubicBezTo>
                  <a:cubicBezTo>
                    <a:pt x="488" y="53"/>
                    <a:pt x="396" y="1"/>
                    <a:pt x="300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2438853" y="-1414138"/>
              <a:ext cx="26815" cy="26031"/>
            </a:xfrm>
            <a:custGeom>
              <a:avLst/>
              <a:gdLst/>
              <a:ahLst/>
              <a:cxnLst/>
              <a:rect l="l" t="t" r="r" b="b"/>
              <a:pathLst>
                <a:path w="547" h="531" extrusionOk="0">
                  <a:moveTo>
                    <a:pt x="266" y="0"/>
                  </a:moveTo>
                  <a:cubicBezTo>
                    <a:pt x="226" y="0"/>
                    <a:pt x="180" y="10"/>
                    <a:pt x="126" y="29"/>
                  </a:cubicBezTo>
                  <a:cubicBezTo>
                    <a:pt x="32" y="50"/>
                    <a:pt x="0" y="102"/>
                    <a:pt x="0" y="239"/>
                  </a:cubicBezTo>
                  <a:cubicBezTo>
                    <a:pt x="0" y="355"/>
                    <a:pt x="53" y="449"/>
                    <a:pt x="137" y="491"/>
                  </a:cubicBezTo>
                  <a:cubicBezTo>
                    <a:pt x="179" y="518"/>
                    <a:pt x="226" y="531"/>
                    <a:pt x="271" y="531"/>
                  </a:cubicBezTo>
                  <a:cubicBezTo>
                    <a:pt x="316" y="531"/>
                    <a:pt x="358" y="518"/>
                    <a:pt x="389" y="491"/>
                  </a:cubicBezTo>
                  <a:cubicBezTo>
                    <a:pt x="526" y="407"/>
                    <a:pt x="547" y="197"/>
                    <a:pt x="442" y="81"/>
                  </a:cubicBezTo>
                  <a:cubicBezTo>
                    <a:pt x="389" y="28"/>
                    <a:pt x="335" y="0"/>
                    <a:pt x="266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2372872" y="-1689043"/>
              <a:ext cx="481352" cy="243054"/>
            </a:xfrm>
            <a:custGeom>
              <a:avLst/>
              <a:gdLst/>
              <a:ahLst/>
              <a:cxnLst/>
              <a:rect l="l" t="t" r="r" b="b"/>
              <a:pathLst>
                <a:path w="9819" h="4958" extrusionOk="0">
                  <a:moveTo>
                    <a:pt x="264" y="3240"/>
                  </a:moveTo>
                  <a:lnTo>
                    <a:pt x="264" y="3240"/>
                  </a:lnTo>
                  <a:cubicBezTo>
                    <a:pt x="269" y="3246"/>
                    <a:pt x="269" y="3248"/>
                    <a:pt x="268" y="3248"/>
                  </a:cubicBezTo>
                  <a:cubicBezTo>
                    <a:pt x="266" y="3248"/>
                    <a:pt x="264" y="3246"/>
                    <a:pt x="264" y="3240"/>
                  </a:cubicBezTo>
                  <a:close/>
                  <a:moveTo>
                    <a:pt x="4818" y="1"/>
                  </a:moveTo>
                  <a:cubicBezTo>
                    <a:pt x="4453" y="1"/>
                    <a:pt x="4089" y="31"/>
                    <a:pt x="3722" y="87"/>
                  </a:cubicBezTo>
                  <a:cubicBezTo>
                    <a:pt x="2944" y="203"/>
                    <a:pt x="2208" y="455"/>
                    <a:pt x="1525" y="833"/>
                  </a:cubicBezTo>
                  <a:cubicBezTo>
                    <a:pt x="1273" y="970"/>
                    <a:pt x="1094" y="1138"/>
                    <a:pt x="1010" y="1432"/>
                  </a:cubicBezTo>
                  <a:cubicBezTo>
                    <a:pt x="999" y="1464"/>
                    <a:pt x="957" y="1517"/>
                    <a:pt x="947" y="1559"/>
                  </a:cubicBezTo>
                  <a:cubicBezTo>
                    <a:pt x="716" y="2126"/>
                    <a:pt x="474" y="2673"/>
                    <a:pt x="264" y="3240"/>
                  </a:cubicBezTo>
                  <a:cubicBezTo>
                    <a:pt x="243" y="3303"/>
                    <a:pt x="222" y="3345"/>
                    <a:pt x="211" y="3377"/>
                  </a:cubicBezTo>
                  <a:lnTo>
                    <a:pt x="222" y="3387"/>
                  </a:lnTo>
                  <a:lnTo>
                    <a:pt x="211" y="3387"/>
                  </a:lnTo>
                  <a:cubicBezTo>
                    <a:pt x="201" y="3440"/>
                    <a:pt x="169" y="3482"/>
                    <a:pt x="159" y="3535"/>
                  </a:cubicBezTo>
                  <a:cubicBezTo>
                    <a:pt x="148" y="3587"/>
                    <a:pt x="117" y="3619"/>
                    <a:pt x="106" y="3671"/>
                  </a:cubicBezTo>
                  <a:cubicBezTo>
                    <a:pt x="85" y="3713"/>
                    <a:pt x="64" y="3766"/>
                    <a:pt x="53" y="3818"/>
                  </a:cubicBezTo>
                  <a:lnTo>
                    <a:pt x="53" y="3850"/>
                  </a:lnTo>
                  <a:cubicBezTo>
                    <a:pt x="53" y="3860"/>
                    <a:pt x="43" y="3860"/>
                    <a:pt x="43" y="3860"/>
                  </a:cubicBezTo>
                  <a:lnTo>
                    <a:pt x="1" y="3976"/>
                  </a:lnTo>
                  <a:cubicBezTo>
                    <a:pt x="32" y="4008"/>
                    <a:pt x="53" y="4018"/>
                    <a:pt x="85" y="4029"/>
                  </a:cubicBezTo>
                  <a:cubicBezTo>
                    <a:pt x="96" y="4029"/>
                    <a:pt x="96" y="4018"/>
                    <a:pt x="106" y="4008"/>
                  </a:cubicBezTo>
                  <a:lnTo>
                    <a:pt x="106" y="3987"/>
                  </a:lnTo>
                  <a:lnTo>
                    <a:pt x="117" y="3987"/>
                  </a:lnTo>
                  <a:lnTo>
                    <a:pt x="274" y="3797"/>
                  </a:lnTo>
                  <a:cubicBezTo>
                    <a:pt x="1168" y="2704"/>
                    <a:pt x="2345" y="2095"/>
                    <a:pt x="3743" y="1990"/>
                  </a:cubicBezTo>
                  <a:cubicBezTo>
                    <a:pt x="3882" y="1978"/>
                    <a:pt x="4021" y="1973"/>
                    <a:pt x="4158" y="1973"/>
                  </a:cubicBezTo>
                  <a:cubicBezTo>
                    <a:pt x="4788" y="1973"/>
                    <a:pt x="5397" y="2089"/>
                    <a:pt x="5992" y="2305"/>
                  </a:cubicBezTo>
                  <a:cubicBezTo>
                    <a:pt x="7201" y="2746"/>
                    <a:pt x="8189" y="3482"/>
                    <a:pt x="9019" y="4449"/>
                  </a:cubicBezTo>
                  <a:cubicBezTo>
                    <a:pt x="9135" y="4586"/>
                    <a:pt x="9240" y="4722"/>
                    <a:pt x="9345" y="4859"/>
                  </a:cubicBezTo>
                  <a:cubicBezTo>
                    <a:pt x="9382" y="4896"/>
                    <a:pt x="9395" y="4957"/>
                    <a:pt x="9447" y="4957"/>
                  </a:cubicBezTo>
                  <a:cubicBezTo>
                    <a:pt x="9455" y="4957"/>
                    <a:pt x="9463" y="4956"/>
                    <a:pt x="9471" y="4954"/>
                  </a:cubicBezTo>
                  <a:cubicBezTo>
                    <a:pt x="9545" y="4933"/>
                    <a:pt x="9524" y="4859"/>
                    <a:pt x="9545" y="4806"/>
                  </a:cubicBezTo>
                  <a:cubicBezTo>
                    <a:pt x="9545" y="4743"/>
                    <a:pt x="9556" y="4670"/>
                    <a:pt x="9566" y="4607"/>
                  </a:cubicBezTo>
                  <a:cubicBezTo>
                    <a:pt x="9619" y="4123"/>
                    <a:pt x="9703" y="3640"/>
                    <a:pt x="9734" y="3146"/>
                  </a:cubicBezTo>
                  <a:cubicBezTo>
                    <a:pt x="9776" y="2589"/>
                    <a:pt x="9818" y="2715"/>
                    <a:pt x="9503" y="2179"/>
                  </a:cubicBezTo>
                  <a:cubicBezTo>
                    <a:pt x="9450" y="2084"/>
                    <a:pt x="9387" y="1990"/>
                    <a:pt x="9314" y="1916"/>
                  </a:cubicBezTo>
                  <a:cubicBezTo>
                    <a:pt x="8977" y="1485"/>
                    <a:pt x="8557" y="1128"/>
                    <a:pt x="8084" y="854"/>
                  </a:cubicBezTo>
                  <a:cubicBezTo>
                    <a:pt x="7306" y="402"/>
                    <a:pt x="6465" y="150"/>
                    <a:pt x="5572" y="45"/>
                  </a:cubicBezTo>
                  <a:cubicBezTo>
                    <a:pt x="5319" y="15"/>
                    <a:pt x="5068" y="1"/>
                    <a:pt x="4818" y="1"/>
                  </a:cubicBezTo>
                  <a:close/>
                </a:path>
              </a:pathLst>
            </a:custGeom>
            <a:solidFill>
              <a:srgbClr val="1D2C5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44"/>
          <p:cNvSpPr/>
          <p:nvPr/>
        </p:nvSpPr>
        <p:spPr>
          <a:xfrm>
            <a:off x="4540200" y="2803630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45"/>
          <p:cNvGrpSpPr/>
          <p:nvPr/>
        </p:nvGrpSpPr>
        <p:grpSpPr>
          <a:xfrm>
            <a:off x="1256300" y="938176"/>
            <a:ext cx="6631400" cy="3267144"/>
            <a:chOff x="1256300" y="416363"/>
            <a:chExt cx="6631400" cy="4310786"/>
          </a:xfrm>
        </p:grpSpPr>
        <p:sp>
          <p:nvSpPr>
            <p:cNvPr id="1079" name="Google Shape;1079;p45"/>
            <p:cNvSpPr/>
            <p:nvPr/>
          </p:nvSpPr>
          <p:spPr>
            <a:xfrm>
              <a:off x="1256300" y="416363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1378932" y="526887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45"/>
          <p:cNvSpPr txBox="1">
            <a:spLocks noGrp="1"/>
          </p:cNvSpPr>
          <p:nvPr>
            <p:ph type="title"/>
          </p:nvPr>
        </p:nvSpPr>
        <p:spPr>
          <a:xfrm>
            <a:off x="1469100" y="1307100"/>
            <a:ext cx="6205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AWESOME </a:t>
            </a:r>
            <a:r>
              <a:rPr lang="en"/>
              <a:t>WORDS</a:t>
            </a:r>
            <a:endParaRPr/>
          </a:p>
        </p:txBody>
      </p:sp>
      <p:grpSp>
        <p:nvGrpSpPr>
          <p:cNvPr id="1082" name="Google Shape;1082;p45"/>
          <p:cNvGrpSpPr/>
          <p:nvPr/>
        </p:nvGrpSpPr>
        <p:grpSpPr>
          <a:xfrm rot="-4092894">
            <a:off x="6703364" y="3118733"/>
            <a:ext cx="1071865" cy="968152"/>
            <a:chOff x="3352500" y="5131825"/>
            <a:chExt cx="912380" cy="824098"/>
          </a:xfrm>
        </p:grpSpPr>
        <p:sp>
          <p:nvSpPr>
            <p:cNvPr id="1083" name="Google Shape;1083;p4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5" name="Google Shape;1085;p45"/>
          <p:cNvGrpSpPr/>
          <p:nvPr/>
        </p:nvGrpSpPr>
        <p:grpSpPr>
          <a:xfrm>
            <a:off x="1043021" y="240520"/>
            <a:ext cx="1542860" cy="861992"/>
            <a:chOff x="7565125" y="122993"/>
            <a:chExt cx="1490974" cy="833003"/>
          </a:xfrm>
        </p:grpSpPr>
        <p:sp>
          <p:nvSpPr>
            <p:cNvPr id="1086" name="Google Shape;1086;p45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45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7148356" y="2955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7972826" y="28466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929037" y="24111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3664098" y="3671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/>
          <p:nvPr/>
        </p:nvSpPr>
        <p:spPr>
          <a:xfrm>
            <a:off x="8266069" y="163520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5"/>
          <p:cNvSpPr/>
          <p:nvPr/>
        </p:nvSpPr>
        <p:spPr>
          <a:xfrm>
            <a:off x="383424" y="647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5"/>
          <p:cNvSpPr/>
          <p:nvPr/>
        </p:nvSpPr>
        <p:spPr>
          <a:xfrm>
            <a:off x="5225679" y="5904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" name="Google Shape;1103;p45"/>
          <p:cNvGrpSpPr/>
          <p:nvPr/>
        </p:nvGrpSpPr>
        <p:grpSpPr>
          <a:xfrm>
            <a:off x="221897" y="3313422"/>
            <a:ext cx="1985362" cy="2275198"/>
            <a:chOff x="5067160" y="-1627866"/>
            <a:chExt cx="1152672" cy="1320946"/>
          </a:xfrm>
        </p:grpSpPr>
        <p:sp>
          <p:nvSpPr>
            <p:cNvPr id="1104" name="Google Shape;1104;p45"/>
            <p:cNvSpPr/>
            <p:nvPr/>
          </p:nvSpPr>
          <p:spPr>
            <a:xfrm>
              <a:off x="5928148" y="-1430854"/>
              <a:ext cx="291684" cy="271634"/>
            </a:xfrm>
            <a:custGeom>
              <a:avLst/>
              <a:gdLst/>
              <a:ahLst/>
              <a:cxnLst/>
              <a:rect l="l" t="t" r="r" b="b"/>
              <a:pathLst>
                <a:path w="5950" h="5541" extrusionOk="0">
                  <a:moveTo>
                    <a:pt x="2164" y="1"/>
                  </a:moveTo>
                  <a:cubicBezTo>
                    <a:pt x="2126" y="1"/>
                    <a:pt x="2084" y="8"/>
                    <a:pt x="2040" y="23"/>
                  </a:cubicBezTo>
                  <a:cubicBezTo>
                    <a:pt x="1914" y="65"/>
                    <a:pt x="1809" y="118"/>
                    <a:pt x="1703" y="181"/>
                  </a:cubicBezTo>
                  <a:cubicBezTo>
                    <a:pt x="1514" y="307"/>
                    <a:pt x="1325" y="454"/>
                    <a:pt x="1157" y="622"/>
                  </a:cubicBezTo>
                  <a:cubicBezTo>
                    <a:pt x="789" y="969"/>
                    <a:pt x="484" y="1358"/>
                    <a:pt x="169" y="1747"/>
                  </a:cubicBezTo>
                  <a:cubicBezTo>
                    <a:pt x="43" y="1915"/>
                    <a:pt x="1" y="2083"/>
                    <a:pt x="74" y="2283"/>
                  </a:cubicBezTo>
                  <a:cubicBezTo>
                    <a:pt x="116" y="2377"/>
                    <a:pt x="148" y="2462"/>
                    <a:pt x="179" y="2546"/>
                  </a:cubicBezTo>
                  <a:cubicBezTo>
                    <a:pt x="474" y="3218"/>
                    <a:pt x="852" y="3839"/>
                    <a:pt x="1304" y="4406"/>
                  </a:cubicBezTo>
                  <a:cubicBezTo>
                    <a:pt x="1598" y="4806"/>
                    <a:pt x="1956" y="5163"/>
                    <a:pt x="2324" y="5489"/>
                  </a:cubicBezTo>
                  <a:cubicBezTo>
                    <a:pt x="2367" y="5525"/>
                    <a:pt x="2415" y="5541"/>
                    <a:pt x="2464" y="5541"/>
                  </a:cubicBezTo>
                  <a:cubicBezTo>
                    <a:pt x="2487" y="5541"/>
                    <a:pt x="2511" y="5537"/>
                    <a:pt x="2534" y="5531"/>
                  </a:cubicBezTo>
                  <a:cubicBezTo>
                    <a:pt x="3101" y="5384"/>
                    <a:pt x="3648" y="5216"/>
                    <a:pt x="4205" y="5037"/>
                  </a:cubicBezTo>
                  <a:cubicBezTo>
                    <a:pt x="4478" y="4963"/>
                    <a:pt x="4752" y="4869"/>
                    <a:pt x="5014" y="4764"/>
                  </a:cubicBezTo>
                  <a:cubicBezTo>
                    <a:pt x="5214" y="4690"/>
                    <a:pt x="5382" y="4564"/>
                    <a:pt x="5540" y="4427"/>
                  </a:cubicBezTo>
                  <a:cubicBezTo>
                    <a:pt x="5593" y="4375"/>
                    <a:pt x="5635" y="4322"/>
                    <a:pt x="5677" y="4248"/>
                  </a:cubicBezTo>
                  <a:cubicBezTo>
                    <a:pt x="5771" y="4070"/>
                    <a:pt x="5698" y="3902"/>
                    <a:pt x="5519" y="3828"/>
                  </a:cubicBezTo>
                  <a:cubicBezTo>
                    <a:pt x="5435" y="3807"/>
                    <a:pt x="5361" y="3797"/>
                    <a:pt x="5298" y="3775"/>
                  </a:cubicBezTo>
                  <a:cubicBezTo>
                    <a:pt x="5120" y="3754"/>
                    <a:pt x="4951" y="3744"/>
                    <a:pt x="4773" y="3712"/>
                  </a:cubicBezTo>
                  <a:cubicBezTo>
                    <a:pt x="4741" y="3712"/>
                    <a:pt x="4731" y="3702"/>
                    <a:pt x="4741" y="3691"/>
                  </a:cubicBezTo>
                  <a:cubicBezTo>
                    <a:pt x="4741" y="3670"/>
                    <a:pt x="4752" y="3649"/>
                    <a:pt x="4773" y="3649"/>
                  </a:cubicBezTo>
                  <a:cubicBezTo>
                    <a:pt x="4794" y="3639"/>
                    <a:pt x="4836" y="3618"/>
                    <a:pt x="4857" y="3607"/>
                  </a:cubicBezTo>
                  <a:cubicBezTo>
                    <a:pt x="5046" y="3544"/>
                    <a:pt x="5214" y="3460"/>
                    <a:pt x="5403" y="3397"/>
                  </a:cubicBezTo>
                  <a:cubicBezTo>
                    <a:pt x="5540" y="3345"/>
                    <a:pt x="5677" y="3281"/>
                    <a:pt x="5782" y="3176"/>
                  </a:cubicBezTo>
                  <a:cubicBezTo>
                    <a:pt x="5824" y="3134"/>
                    <a:pt x="5855" y="3092"/>
                    <a:pt x="5887" y="3061"/>
                  </a:cubicBezTo>
                  <a:cubicBezTo>
                    <a:pt x="5950" y="2893"/>
                    <a:pt x="5918" y="2714"/>
                    <a:pt x="5729" y="2640"/>
                  </a:cubicBezTo>
                  <a:cubicBezTo>
                    <a:pt x="5656" y="2598"/>
                    <a:pt x="5561" y="2588"/>
                    <a:pt x="5477" y="2577"/>
                  </a:cubicBezTo>
                  <a:cubicBezTo>
                    <a:pt x="5262" y="2560"/>
                    <a:pt x="5048" y="2543"/>
                    <a:pt x="4833" y="2543"/>
                  </a:cubicBezTo>
                  <a:cubicBezTo>
                    <a:pt x="4785" y="2543"/>
                    <a:pt x="4737" y="2544"/>
                    <a:pt x="4689" y="2546"/>
                  </a:cubicBezTo>
                  <a:lnTo>
                    <a:pt x="4478" y="2546"/>
                  </a:lnTo>
                  <a:cubicBezTo>
                    <a:pt x="4468" y="2546"/>
                    <a:pt x="4457" y="2535"/>
                    <a:pt x="4447" y="2525"/>
                  </a:cubicBezTo>
                  <a:cubicBezTo>
                    <a:pt x="4447" y="2504"/>
                    <a:pt x="4447" y="2483"/>
                    <a:pt x="4457" y="2483"/>
                  </a:cubicBezTo>
                  <a:cubicBezTo>
                    <a:pt x="4626" y="2367"/>
                    <a:pt x="4815" y="2241"/>
                    <a:pt x="4983" y="2125"/>
                  </a:cubicBezTo>
                  <a:cubicBezTo>
                    <a:pt x="5141" y="2020"/>
                    <a:pt x="5288" y="1915"/>
                    <a:pt x="5414" y="1789"/>
                  </a:cubicBezTo>
                  <a:cubicBezTo>
                    <a:pt x="5498" y="1705"/>
                    <a:pt x="5561" y="1610"/>
                    <a:pt x="5603" y="1495"/>
                  </a:cubicBezTo>
                  <a:cubicBezTo>
                    <a:pt x="5635" y="1368"/>
                    <a:pt x="5603" y="1242"/>
                    <a:pt x="5477" y="1179"/>
                  </a:cubicBezTo>
                  <a:cubicBezTo>
                    <a:pt x="5424" y="1158"/>
                    <a:pt x="5361" y="1137"/>
                    <a:pt x="5309" y="1137"/>
                  </a:cubicBezTo>
                  <a:cubicBezTo>
                    <a:pt x="5183" y="1137"/>
                    <a:pt x="5046" y="1137"/>
                    <a:pt x="4920" y="1169"/>
                  </a:cubicBezTo>
                  <a:cubicBezTo>
                    <a:pt x="4583" y="1221"/>
                    <a:pt x="4268" y="1326"/>
                    <a:pt x="3953" y="1421"/>
                  </a:cubicBezTo>
                  <a:cubicBezTo>
                    <a:pt x="3912" y="1435"/>
                    <a:pt x="3871" y="1457"/>
                    <a:pt x="3831" y="1457"/>
                  </a:cubicBezTo>
                  <a:cubicBezTo>
                    <a:pt x="3808" y="1457"/>
                    <a:pt x="3786" y="1450"/>
                    <a:pt x="3764" y="1431"/>
                  </a:cubicBezTo>
                  <a:cubicBezTo>
                    <a:pt x="3795" y="1337"/>
                    <a:pt x="3890" y="1295"/>
                    <a:pt x="3974" y="1232"/>
                  </a:cubicBezTo>
                  <a:cubicBezTo>
                    <a:pt x="4195" y="1053"/>
                    <a:pt x="4415" y="864"/>
                    <a:pt x="4573" y="633"/>
                  </a:cubicBezTo>
                  <a:cubicBezTo>
                    <a:pt x="4615" y="559"/>
                    <a:pt x="4668" y="496"/>
                    <a:pt x="4689" y="422"/>
                  </a:cubicBezTo>
                  <a:cubicBezTo>
                    <a:pt x="4741" y="233"/>
                    <a:pt x="4657" y="107"/>
                    <a:pt x="4468" y="86"/>
                  </a:cubicBezTo>
                  <a:cubicBezTo>
                    <a:pt x="4444" y="83"/>
                    <a:pt x="4420" y="82"/>
                    <a:pt x="4395" y="82"/>
                  </a:cubicBezTo>
                  <a:cubicBezTo>
                    <a:pt x="4322" y="82"/>
                    <a:pt x="4247" y="94"/>
                    <a:pt x="4184" y="118"/>
                  </a:cubicBezTo>
                  <a:cubicBezTo>
                    <a:pt x="3743" y="202"/>
                    <a:pt x="3354" y="391"/>
                    <a:pt x="2965" y="601"/>
                  </a:cubicBezTo>
                  <a:cubicBezTo>
                    <a:pt x="2649" y="769"/>
                    <a:pt x="2366" y="980"/>
                    <a:pt x="2050" y="1169"/>
                  </a:cubicBezTo>
                  <a:cubicBezTo>
                    <a:pt x="2040" y="1179"/>
                    <a:pt x="1998" y="1190"/>
                    <a:pt x="1998" y="1190"/>
                  </a:cubicBezTo>
                  <a:cubicBezTo>
                    <a:pt x="1956" y="1169"/>
                    <a:pt x="1987" y="1137"/>
                    <a:pt x="2008" y="1127"/>
                  </a:cubicBezTo>
                  <a:cubicBezTo>
                    <a:pt x="2050" y="1043"/>
                    <a:pt x="2103" y="958"/>
                    <a:pt x="2145" y="874"/>
                  </a:cubicBezTo>
                  <a:cubicBezTo>
                    <a:pt x="2197" y="769"/>
                    <a:pt x="2261" y="664"/>
                    <a:pt x="2313" y="549"/>
                  </a:cubicBezTo>
                  <a:cubicBezTo>
                    <a:pt x="2355" y="464"/>
                    <a:pt x="2376" y="380"/>
                    <a:pt x="2376" y="296"/>
                  </a:cubicBezTo>
                  <a:cubicBezTo>
                    <a:pt x="2401" y="112"/>
                    <a:pt x="2313" y="1"/>
                    <a:pt x="2164" y="1"/>
                  </a:cubicBezTo>
                  <a:close/>
                </a:path>
              </a:pathLst>
            </a:custGeom>
            <a:solidFill>
              <a:srgbClr val="E7774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6082218" y="-1365462"/>
              <a:ext cx="74269" cy="137214"/>
            </a:xfrm>
            <a:custGeom>
              <a:avLst/>
              <a:gdLst/>
              <a:ahLst/>
              <a:cxnLst/>
              <a:rect l="l" t="t" r="r" b="b"/>
              <a:pathLst>
                <a:path w="1515" h="2799" extrusionOk="0">
                  <a:moveTo>
                    <a:pt x="62" y="0"/>
                  </a:moveTo>
                  <a:cubicBezTo>
                    <a:pt x="42" y="0"/>
                    <a:pt x="20" y="17"/>
                    <a:pt x="11" y="34"/>
                  </a:cubicBezTo>
                  <a:cubicBezTo>
                    <a:pt x="0" y="45"/>
                    <a:pt x="0" y="87"/>
                    <a:pt x="11" y="97"/>
                  </a:cubicBezTo>
                  <a:cubicBezTo>
                    <a:pt x="42" y="119"/>
                    <a:pt x="64" y="140"/>
                    <a:pt x="95" y="161"/>
                  </a:cubicBezTo>
                  <a:cubicBezTo>
                    <a:pt x="442" y="455"/>
                    <a:pt x="726" y="802"/>
                    <a:pt x="915" y="1222"/>
                  </a:cubicBezTo>
                  <a:cubicBezTo>
                    <a:pt x="1073" y="1580"/>
                    <a:pt x="1209" y="1947"/>
                    <a:pt x="1283" y="2347"/>
                  </a:cubicBezTo>
                  <a:cubicBezTo>
                    <a:pt x="1314" y="2463"/>
                    <a:pt x="1325" y="2578"/>
                    <a:pt x="1356" y="2694"/>
                  </a:cubicBezTo>
                  <a:cubicBezTo>
                    <a:pt x="1356" y="2736"/>
                    <a:pt x="1377" y="2767"/>
                    <a:pt x="1388" y="2788"/>
                  </a:cubicBezTo>
                  <a:cubicBezTo>
                    <a:pt x="1388" y="2799"/>
                    <a:pt x="1419" y="2799"/>
                    <a:pt x="1430" y="2799"/>
                  </a:cubicBezTo>
                  <a:cubicBezTo>
                    <a:pt x="1440" y="2799"/>
                    <a:pt x="1472" y="2788"/>
                    <a:pt x="1483" y="2767"/>
                  </a:cubicBezTo>
                  <a:cubicBezTo>
                    <a:pt x="1493" y="2736"/>
                    <a:pt x="1493" y="2715"/>
                    <a:pt x="1493" y="2683"/>
                  </a:cubicBezTo>
                  <a:cubicBezTo>
                    <a:pt x="1493" y="2610"/>
                    <a:pt x="1483" y="2526"/>
                    <a:pt x="1514" y="2473"/>
                  </a:cubicBezTo>
                  <a:cubicBezTo>
                    <a:pt x="1430" y="2042"/>
                    <a:pt x="1283" y="1632"/>
                    <a:pt x="1115" y="1222"/>
                  </a:cubicBezTo>
                  <a:cubicBezTo>
                    <a:pt x="915" y="781"/>
                    <a:pt x="621" y="423"/>
                    <a:pt x="263" y="108"/>
                  </a:cubicBezTo>
                  <a:cubicBezTo>
                    <a:pt x="211" y="55"/>
                    <a:pt x="148" y="13"/>
                    <a:pt x="74" y="3"/>
                  </a:cubicBezTo>
                  <a:cubicBezTo>
                    <a:pt x="70" y="1"/>
                    <a:pt x="66" y="0"/>
                    <a:pt x="62" y="0"/>
                  </a:cubicBezTo>
                  <a:close/>
                </a:path>
              </a:pathLst>
            </a:custGeom>
            <a:solidFill>
              <a:srgbClr val="994F2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6031188" y="-1327716"/>
              <a:ext cx="35100" cy="105398"/>
            </a:xfrm>
            <a:custGeom>
              <a:avLst/>
              <a:gdLst/>
              <a:ahLst/>
              <a:cxnLst/>
              <a:rect l="l" t="t" r="r" b="b"/>
              <a:pathLst>
                <a:path w="716" h="2150" extrusionOk="0">
                  <a:moveTo>
                    <a:pt x="505" y="0"/>
                  </a:moveTo>
                  <a:cubicBezTo>
                    <a:pt x="474" y="0"/>
                    <a:pt x="453" y="11"/>
                    <a:pt x="432" y="32"/>
                  </a:cubicBezTo>
                  <a:cubicBezTo>
                    <a:pt x="421" y="84"/>
                    <a:pt x="432" y="126"/>
                    <a:pt x="453" y="168"/>
                  </a:cubicBezTo>
                  <a:cubicBezTo>
                    <a:pt x="484" y="284"/>
                    <a:pt x="516" y="421"/>
                    <a:pt x="526" y="547"/>
                  </a:cubicBezTo>
                  <a:cubicBezTo>
                    <a:pt x="537" y="852"/>
                    <a:pt x="474" y="1156"/>
                    <a:pt x="348" y="1430"/>
                  </a:cubicBezTo>
                  <a:cubicBezTo>
                    <a:pt x="264" y="1598"/>
                    <a:pt x="169" y="1756"/>
                    <a:pt x="85" y="1913"/>
                  </a:cubicBezTo>
                  <a:cubicBezTo>
                    <a:pt x="53" y="1966"/>
                    <a:pt x="11" y="2018"/>
                    <a:pt x="1" y="2071"/>
                  </a:cubicBezTo>
                  <a:cubicBezTo>
                    <a:pt x="1" y="2081"/>
                    <a:pt x="32" y="2123"/>
                    <a:pt x="43" y="2134"/>
                  </a:cubicBezTo>
                  <a:cubicBezTo>
                    <a:pt x="48" y="2144"/>
                    <a:pt x="61" y="2150"/>
                    <a:pt x="74" y="2150"/>
                  </a:cubicBezTo>
                  <a:cubicBezTo>
                    <a:pt x="88" y="2150"/>
                    <a:pt x="101" y="2144"/>
                    <a:pt x="106" y="2134"/>
                  </a:cubicBezTo>
                  <a:cubicBezTo>
                    <a:pt x="148" y="2123"/>
                    <a:pt x="169" y="2102"/>
                    <a:pt x="190" y="2071"/>
                  </a:cubicBezTo>
                  <a:cubicBezTo>
                    <a:pt x="316" y="1850"/>
                    <a:pt x="463" y="1640"/>
                    <a:pt x="558" y="1398"/>
                  </a:cubicBezTo>
                  <a:cubicBezTo>
                    <a:pt x="642" y="1167"/>
                    <a:pt x="695" y="915"/>
                    <a:pt x="716" y="662"/>
                  </a:cubicBezTo>
                  <a:cubicBezTo>
                    <a:pt x="684" y="473"/>
                    <a:pt x="663" y="273"/>
                    <a:pt x="579" y="74"/>
                  </a:cubicBezTo>
                  <a:cubicBezTo>
                    <a:pt x="568" y="53"/>
                    <a:pt x="558" y="21"/>
                    <a:pt x="537" y="11"/>
                  </a:cubicBezTo>
                  <a:cubicBezTo>
                    <a:pt x="537" y="11"/>
                    <a:pt x="516" y="0"/>
                    <a:pt x="505" y="0"/>
                  </a:cubicBezTo>
                  <a:close/>
                </a:path>
              </a:pathLst>
            </a:custGeom>
            <a:solidFill>
              <a:srgbClr val="994F2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6022953" y="-1375119"/>
              <a:ext cx="4706" cy="3628"/>
            </a:xfrm>
            <a:custGeom>
              <a:avLst/>
              <a:gdLst/>
              <a:ahLst/>
              <a:cxnLst/>
              <a:rect l="l" t="t" r="r" b="b"/>
              <a:pathLst>
                <a:path w="96" h="74" extrusionOk="0">
                  <a:moveTo>
                    <a:pt x="53" y="0"/>
                  </a:moveTo>
                  <a:cubicBezTo>
                    <a:pt x="22" y="21"/>
                    <a:pt x="1" y="42"/>
                    <a:pt x="43" y="74"/>
                  </a:cubicBezTo>
                  <a:cubicBezTo>
                    <a:pt x="43" y="74"/>
                    <a:pt x="74" y="53"/>
                    <a:pt x="95" y="42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5106327" y="-1339726"/>
              <a:ext cx="1001726" cy="1032806"/>
            </a:xfrm>
            <a:custGeom>
              <a:avLst/>
              <a:gdLst/>
              <a:ahLst/>
              <a:cxnLst/>
              <a:rect l="l" t="t" r="r" b="b"/>
              <a:pathLst>
                <a:path w="20434" h="21068" extrusionOk="0">
                  <a:moveTo>
                    <a:pt x="16631" y="0"/>
                  </a:moveTo>
                  <a:cubicBezTo>
                    <a:pt x="16603" y="0"/>
                    <a:pt x="16576" y="10"/>
                    <a:pt x="16545" y="35"/>
                  </a:cubicBezTo>
                  <a:cubicBezTo>
                    <a:pt x="16377" y="161"/>
                    <a:pt x="16188" y="256"/>
                    <a:pt x="16009" y="350"/>
                  </a:cubicBezTo>
                  <a:cubicBezTo>
                    <a:pt x="15199" y="771"/>
                    <a:pt x="14443" y="1254"/>
                    <a:pt x="13717" y="1790"/>
                  </a:cubicBezTo>
                  <a:cubicBezTo>
                    <a:pt x="13328" y="2085"/>
                    <a:pt x="12940" y="2379"/>
                    <a:pt x="12593" y="2726"/>
                  </a:cubicBezTo>
                  <a:cubicBezTo>
                    <a:pt x="12256" y="3041"/>
                    <a:pt x="11962" y="3357"/>
                    <a:pt x="11678" y="3714"/>
                  </a:cubicBezTo>
                  <a:cubicBezTo>
                    <a:pt x="11605" y="3798"/>
                    <a:pt x="11521" y="3851"/>
                    <a:pt x="11394" y="3851"/>
                  </a:cubicBezTo>
                  <a:cubicBezTo>
                    <a:pt x="11295" y="3845"/>
                    <a:pt x="11192" y="3843"/>
                    <a:pt x="11090" y="3843"/>
                  </a:cubicBezTo>
                  <a:cubicBezTo>
                    <a:pt x="10987" y="3843"/>
                    <a:pt x="10885" y="3845"/>
                    <a:pt x="10785" y="3851"/>
                  </a:cubicBezTo>
                  <a:cubicBezTo>
                    <a:pt x="10438" y="3882"/>
                    <a:pt x="10081" y="3924"/>
                    <a:pt x="9723" y="3977"/>
                  </a:cubicBezTo>
                  <a:cubicBezTo>
                    <a:pt x="8609" y="4134"/>
                    <a:pt x="7547" y="4450"/>
                    <a:pt x="6517" y="4944"/>
                  </a:cubicBezTo>
                  <a:cubicBezTo>
                    <a:pt x="5950" y="5217"/>
                    <a:pt x="5414" y="5564"/>
                    <a:pt x="4888" y="5900"/>
                  </a:cubicBezTo>
                  <a:cubicBezTo>
                    <a:pt x="4100" y="6426"/>
                    <a:pt x="3374" y="7035"/>
                    <a:pt x="2744" y="7761"/>
                  </a:cubicBezTo>
                  <a:cubicBezTo>
                    <a:pt x="2050" y="8549"/>
                    <a:pt x="1525" y="9442"/>
                    <a:pt x="1083" y="10388"/>
                  </a:cubicBezTo>
                  <a:cubicBezTo>
                    <a:pt x="799" y="10988"/>
                    <a:pt x="610" y="11608"/>
                    <a:pt x="431" y="12238"/>
                  </a:cubicBezTo>
                  <a:cubicBezTo>
                    <a:pt x="305" y="12732"/>
                    <a:pt x="190" y="13237"/>
                    <a:pt x="116" y="13752"/>
                  </a:cubicBezTo>
                  <a:cubicBezTo>
                    <a:pt x="42" y="14383"/>
                    <a:pt x="0" y="15024"/>
                    <a:pt x="11" y="15665"/>
                  </a:cubicBezTo>
                  <a:cubicBezTo>
                    <a:pt x="21" y="16254"/>
                    <a:pt x="53" y="16832"/>
                    <a:pt x="116" y="17431"/>
                  </a:cubicBezTo>
                  <a:cubicBezTo>
                    <a:pt x="190" y="18062"/>
                    <a:pt x="305" y="18671"/>
                    <a:pt x="463" y="19281"/>
                  </a:cubicBezTo>
                  <a:cubicBezTo>
                    <a:pt x="473" y="19344"/>
                    <a:pt x="484" y="19428"/>
                    <a:pt x="536" y="19481"/>
                  </a:cubicBezTo>
                  <a:cubicBezTo>
                    <a:pt x="726" y="19670"/>
                    <a:pt x="915" y="19859"/>
                    <a:pt x="1167" y="19985"/>
                  </a:cubicBezTo>
                  <a:cubicBezTo>
                    <a:pt x="1419" y="20111"/>
                    <a:pt x="1651" y="20237"/>
                    <a:pt x="1903" y="20332"/>
                  </a:cubicBezTo>
                  <a:cubicBezTo>
                    <a:pt x="2597" y="20605"/>
                    <a:pt x="3322" y="20773"/>
                    <a:pt x="4058" y="20900"/>
                  </a:cubicBezTo>
                  <a:cubicBezTo>
                    <a:pt x="4163" y="20910"/>
                    <a:pt x="4278" y="20952"/>
                    <a:pt x="4384" y="20963"/>
                  </a:cubicBezTo>
                  <a:lnTo>
                    <a:pt x="5414" y="21036"/>
                  </a:lnTo>
                  <a:cubicBezTo>
                    <a:pt x="5705" y="21058"/>
                    <a:pt x="6000" y="21067"/>
                    <a:pt x="6296" y="21067"/>
                  </a:cubicBezTo>
                  <a:cubicBezTo>
                    <a:pt x="6704" y="21067"/>
                    <a:pt x="7114" y="21050"/>
                    <a:pt x="7516" y="21026"/>
                  </a:cubicBezTo>
                  <a:cubicBezTo>
                    <a:pt x="8104" y="21005"/>
                    <a:pt x="8683" y="20931"/>
                    <a:pt x="9261" y="20847"/>
                  </a:cubicBezTo>
                  <a:cubicBezTo>
                    <a:pt x="10985" y="20595"/>
                    <a:pt x="12656" y="20143"/>
                    <a:pt x="14243" y="19407"/>
                  </a:cubicBezTo>
                  <a:cubicBezTo>
                    <a:pt x="15084" y="19018"/>
                    <a:pt x="15883" y="18598"/>
                    <a:pt x="16629" y="18041"/>
                  </a:cubicBezTo>
                  <a:cubicBezTo>
                    <a:pt x="17281" y="17557"/>
                    <a:pt x="17880" y="17021"/>
                    <a:pt x="18363" y="16359"/>
                  </a:cubicBezTo>
                  <a:lnTo>
                    <a:pt x="18521" y="16128"/>
                  </a:lnTo>
                  <a:cubicBezTo>
                    <a:pt x="18563" y="16075"/>
                    <a:pt x="18563" y="16012"/>
                    <a:pt x="18521" y="15959"/>
                  </a:cubicBezTo>
                  <a:cubicBezTo>
                    <a:pt x="18489" y="15875"/>
                    <a:pt x="18437" y="15781"/>
                    <a:pt x="18395" y="15707"/>
                  </a:cubicBezTo>
                  <a:cubicBezTo>
                    <a:pt x="18206" y="15402"/>
                    <a:pt x="18027" y="15087"/>
                    <a:pt x="17838" y="14782"/>
                  </a:cubicBezTo>
                  <a:lnTo>
                    <a:pt x="16030" y="11944"/>
                  </a:lnTo>
                  <a:cubicBezTo>
                    <a:pt x="15525" y="11177"/>
                    <a:pt x="15094" y="10367"/>
                    <a:pt x="14716" y="9516"/>
                  </a:cubicBezTo>
                  <a:cubicBezTo>
                    <a:pt x="14653" y="9358"/>
                    <a:pt x="14579" y="9190"/>
                    <a:pt x="14548" y="9022"/>
                  </a:cubicBezTo>
                  <a:cubicBezTo>
                    <a:pt x="14464" y="8707"/>
                    <a:pt x="14495" y="8412"/>
                    <a:pt x="14642" y="8129"/>
                  </a:cubicBezTo>
                  <a:cubicBezTo>
                    <a:pt x="14916" y="7571"/>
                    <a:pt x="15252" y="7077"/>
                    <a:pt x="15704" y="6625"/>
                  </a:cubicBezTo>
                  <a:cubicBezTo>
                    <a:pt x="16356" y="5984"/>
                    <a:pt x="17144" y="5553"/>
                    <a:pt x="18016" y="5270"/>
                  </a:cubicBezTo>
                  <a:cubicBezTo>
                    <a:pt x="18521" y="5112"/>
                    <a:pt x="19036" y="4986"/>
                    <a:pt x="19562" y="4902"/>
                  </a:cubicBezTo>
                  <a:cubicBezTo>
                    <a:pt x="19772" y="4870"/>
                    <a:pt x="19993" y="4839"/>
                    <a:pt x="20203" y="4786"/>
                  </a:cubicBezTo>
                  <a:cubicBezTo>
                    <a:pt x="20381" y="4786"/>
                    <a:pt x="20434" y="4681"/>
                    <a:pt x="20392" y="4481"/>
                  </a:cubicBezTo>
                  <a:cubicBezTo>
                    <a:pt x="20350" y="4303"/>
                    <a:pt x="20297" y="4134"/>
                    <a:pt x="20234" y="3956"/>
                  </a:cubicBezTo>
                  <a:cubicBezTo>
                    <a:pt x="19814" y="2947"/>
                    <a:pt x="19225" y="2043"/>
                    <a:pt x="18479" y="1244"/>
                  </a:cubicBezTo>
                  <a:cubicBezTo>
                    <a:pt x="17974" y="697"/>
                    <a:pt x="17344" y="319"/>
                    <a:pt x="16692" y="14"/>
                  </a:cubicBezTo>
                  <a:cubicBezTo>
                    <a:pt x="16670" y="5"/>
                    <a:pt x="16650" y="0"/>
                    <a:pt x="166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5293878" y="-1132959"/>
              <a:ext cx="380856" cy="760927"/>
            </a:xfrm>
            <a:custGeom>
              <a:avLst/>
              <a:gdLst/>
              <a:ahLst/>
              <a:cxnLst/>
              <a:rect l="l" t="t" r="r" b="b"/>
              <a:pathLst>
                <a:path w="7769" h="15522" extrusionOk="0">
                  <a:moveTo>
                    <a:pt x="7337" y="0"/>
                  </a:moveTo>
                  <a:cubicBezTo>
                    <a:pt x="7116" y="0"/>
                    <a:pt x="6906" y="0"/>
                    <a:pt x="6686" y="21"/>
                  </a:cubicBezTo>
                  <a:cubicBezTo>
                    <a:pt x="5992" y="74"/>
                    <a:pt x="5319" y="232"/>
                    <a:pt x="4657" y="442"/>
                  </a:cubicBezTo>
                  <a:cubicBezTo>
                    <a:pt x="3501" y="810"/>
                    <a:pt x="2418" y="1314"/>
                    <a:pt x="1377" y="1945"/>
                  </a:cubicBezTo>
                  <a:cubicBezTo>
                    <a:pt x="978" y="2187"/>
                    <a:pt x="589" y="2450"/>
                    <a:pt x="221" y="2712"/>
                  </a:cubicBezTo>
                  <a:cubicBezTo>
                    <a:pt x="169" y="2754"/>
                    <a:pt x="106" y="2786"/>
                    <a:pt x="53" y="2838"/>
                  </a:cubicBezTo>
                  <a:cubicBezTo>
                    <a:pt x="0" y="2891"/>
                    <a:pt x="11" y="2986"/>
                    <a:pt x="74" y="3017"/>
                  </a:cubicBezTo>
                  <a:cubicBezTo>
                    <a:pt x="137" y="3049"/>
                    <a:pt x="221" y="3080"/>
                    <a:pt x="284" y="3101"/>
                  </a:cubicBezTo>
                  <a:cubicBezTo>
                    <a:pt x="505" y="3196"/>
                    <a:pt x="736" y="3301"/>
                    <a:pt x="946" y="3417"/>
                  </a:cubicBezTo>
                  <a:cubicBezTo>
                    <a:pt x="1892" y="3974"/>
                    <a:pt x="2796" y="4573"/>
                    <a:pt x="3606" y="5330"/>
                  </a:cubicBezTo>
                  <a:cubicBezTo>
                    <a:pt x="4331" y="5992"/>
                    <a:pt x="4972" y="6728"/>
                    <a:pt x="5466" y="7600"/>
                  </a:cubicBezTo>
                  <a:cubicBezTo>
                    <a:pt x="5498" y="7674"/>
                    <a:pt x="5529" y="7768"/>
                    <a:pt x="5582" y="7821"/>
                  </a:cubicBezTo>
                  <a:cubicBezTo>
                    <a:pt x="5687" y="7926"/>
                    <a:pt x="5740" y="8062"/>
                    <a:pt x="5792" y="8178"/>
                  </a:cubicBezTo>
                  <a:cubicBezTo>
                    <a:pt x="6118" y="8903"/>
                    <a:pt x="6370" y="9639"/>
                    <a:pt x="6643" y="10385"/>
                  </a:cubicBezTo>
                  <a:cubicBezTo>
                    <a:pt x="6896" y="11090"/>
                    <a:pt x="7106" y="11815"/>
                    <a:pt x="7264" y="12551"/>
                  </a:cubicBezTo>
                  <a:cubicBezTo>
                    <a:pt x="7463" y="13486"/>
                    <a:pt x="7568" y="14422"/>
                    <a:pt x="7568" y="15368"/>
                  </a:cubicBezTo>
                  <a:cubicBezTo>
                    <a:pt x="7568" y="15399"/>
                    <a:pt x="7568" y="15431"/>
                    <a:pt x="7579" y="15473"/>
                  </a:cubicBezTo>
                  <a:cubicBezTo>
                    <a:pt x="7587" y="15497"/>
                    <a:pt x="7608" y="15522"/>
                    <a:pt x="7631" y="15522"/>
                  </a:cubicBezTo>
                  <a:cubicBezTo>
                    <a:pt x="7638" y="15522"/>
                    <a:pt x="7645" y="15520"/>
                    <a:pt x="7653" y="15515"/>
                  </a:cubicBezTo>
                  <a:cubicBezTo>
                    <a:pt x="7695" y="15515"/>
                    <a:pt x="7726" y="15494"/>
                    <a:pt x="7737" y="15452"/>
                  </a:cubicBezTo>
                  <a:cubicBezTo>
                    <a:pt x="7747" y="15420"/>
                    <a:pt x="7768" y="15368"/>
                    <a:pt x="7747" y="15315"/>
                  </a:cubicBezTo>
                  <a:cubicBezTo>
                    <a:pt x="7737" y="15115"/>
                    <a:pt x="7726" y="14926"/>
                    <a:pt x="7726" y="14737"/>
                  </a:cubicBezTo>
                  <a:cubicBezTo>
                    <a:pt x="7684" y="14033"/>
                    <a:pt x="7600" y="13350"/>
                    <a:pt x="7474" y="12687"/>
                  </a:cubicBezTo>
                  <a:cubicBezTo>
                    <a:pt x="7316" y="11910"/>
                    <a:pt x="7106" y="11132"/>
                    <a:pt x="6833" y="10385"/>
                  </a:cubicBezTo>
                  <a:cubicBezTo>
                    <a:pt x="6528" y="9555"/>
                    <a:pt x="6265" y="8714"/>
                    <a:pt x="5855" y="7926"/>
                  </a:cubicBezTo>
                  <a:cubicBezTo>
                    <a:pt x="5803" y="7810"/>
                    <a:pt x="5813" y="7726"/>
                    <a:pt x="5887" y="7642"/>
                  </a:cubicBezTo>
                  <a:cubicBezTo>
                    <a:pt x="6170" y="7148"/>
                    <a:pt x="6423" y="6643"/>
                    <a:pt x="6601" y="6097"/>
                  </a:cubicBezTo>
                  <a:cubicBezTo>
                    <a:pt x="7106" y="4678"/>
                    <a:pt x="7432" y="3227"/>
                    <a:pt x="7547" y="1724"/>
                  </a:cubicBezTo>
                  <a:cubicBezTo>
                    <a:pt x="7568" y="1630"/>
                    <a:pt x="7547" y="1525"/>
                    <a:pt x="7579" y="1440"/>
                  </a:cubicBezTo>
                  <a:cubicBezTo>
                    <a:pt x="7642" y="1104"/>
                    <a:pt x="7621" y="778"/>
                    <a:pt x="7632" y="442"/>
                  </a:cubicBezTo>
                  <a:cubicBezTo>
                    <a:pt x="7632" y="347"/>
                    <a:pt x="7621" y="263"/>
                    <a:pt x="7600" y="179"/>
                  </a:cubicBezTo>
                  <a:cubicBezTo>
                    <a:pt x="7589" y="95"/>
                    <a:pt x="7547" y="42"/>
                    <a:pt x="7474" y="32"/>
                  </a:cubicBezTo>
                  <a:cubicBezTo>
                    <a:pt x="7432" y="21"/>
                    <a:pt x="7400" y="0"/>
                    <a:pt x="73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5233093" y="-901781"/>
              <a:ext cx="108242" cy="586701"/>
            </a:xfrm>
            <a:custGeom>
              <a:avLst/>
              <a:gdLst/>
              <a:ahLst/>
              <a:cxnLst/>
              <a:rect l="l" t="t" r="r" b="b"/>
              <a:pathLst>
                <a:path w="2208" h="11968" extrusionOk="0">
                  <a:moveTo>
                    <a:pt x="97" y="0"/>
                  </a:moveTo>
                  <a:cubicBezTo>
                    <a:pt x="63" y="0"/>
                    <a:pt x="29" y="16"/>
                    <a:pt x="21" y="56"/>
                  </a:cubicBezTo>
                  <a:cubicBezTo>
                    <a:pt x="0" y="109"/>
                    <a:pt x="32" y="141"/>
                    <a:pt x="74" y="162"/>
                  </a:cubicBezTo>
                  <a:cubicBezTo>
                    <a:pt x="137" y="193"/>
                    <a:pt x="200" y="225"/>
                    <a:pt x="284" y="256"/>
                  </a:cubicBezTo>
                  <a:cubicBezTo>
                    <a:pt x="452" y="319"/>
                    <a:pt x="589" y="414"/>
                    <a:pt x="715" y="540"/>
                  </a:cubicBezTo>
                  <a:cubicBezTo>
                    <a:pt x="1030" y="855"/>
                    <a:pt x="1293" y="1213"/>
                    <a:pt x="1472" y="1633"/>
                  </a:cubicBezTo>
                  <a:cubicBezTo>
                    <a:pt x="1661" y="2054"/>
                    <a:pt x="1777" y="2485"/>
                    <a:pt x="1892" y="2937"/>
                  </a:cubicBezTo>
                  <a:cubicBezTo>
                    <a:pt x="1987" y="3273"/>
                    <a:pt x="2018" y="3620"/>
                    <a:pt x="1945" y="3967"/>
                  </a:cubicBezTo>
                  <a:cubicBezTo>
                    <a:pt x="1861" y="4482"/>
                    <a:pt x="1755" y="4986"/>
                    <a:pt x="1661" y="5501"/>
                  </a:cubicBezTo>
                  <a:cubicBezTo>
                    <a:pt x="1545" y="6163"/>
                    <a:pt x="1472" y="6847"/>
                    <a:pt x="1398" y="7551"/>
                  </a:cubicBezTo>
                  <a:cubicBezTo>
                    <a:pt x="1388" y="8003"/>
                    <a:pt x="1367" y="8476"/>
                    <a:pt x="1367" y="8938"/>
                  </a:cubicBezTo>
                  <a:cubicBezTo>
                    <a:pt x="1367" y="9128"/>
                    <a:pt x="1367" y="9306"/>
                    <a:pt x="1377" y="9495"/>
                  </a:cubicBezTo>
                  <a:cubicBezTo>
                    <a:pt x="1419" y="10189"/>
                    <a:pt x="1514" y="10893"/>
                    <a:pt x="1640" y="11598"/>
                  </a:cubicBezTo>
                  <a:cubicBezTo>
                    <a:pt x="1661" y="11703"/>
                    <a:pt x="1682" y="11787"/>
                    <a:pt x="1713" y="11892"/>
                  </a:cubicBezTo>
                  <a:cubicBezTo>
                    <a:pt x="1723" y="11938"/>
                    <a:pt x="1740" y="11968"/>
                    <a:pt x="1786" y="11968"/>
                  </a:cubicBezTo>
                  <a:cubicBezTo>
                    <a:pt x="1792" y="11968"/>
                    <a:pt x="1800" y="11967"/>
                    <a:pt x="1808" y="11966"/>
                  </a:cubicBezTo>
                  <a:cubicBezTo>
                    <a:pt x="1840" y="11945"/>
                    <a:pt x="1861" y="11924"/>
                    <a:pt x="1861" y="11882"/>
                  </a:cubicBezTo>
                  <a:cubicBezTo>
                    <a:pt x="1861" y="11829"/>
                    <a:pt x="1840" y="11776"/>
                    <a:pt x="1829" y="11724"/>
                  </a:cubicBezTo>
                  <a:cubicBezTo>
                    <a:pt x="1766" y="11261"/>
                    <a:pt x="1682" y="10799"/>
                    <a:pt x="1629" y="10347"/>
                  </a:cubicBezTo>
                  <a:cubicBezTo>
                    <a:pt x="1556" y="9653"/>
                    <a:pt x="1524" y="8949"/>
                    <a:pt x="1556" y="8255"/>
                  </a:cubicBezTo>
                  <a:cubicBezTo>
                    <a:pt x="1598" y="7309"/>
                    <a:pt x="1682" y="6374"/>
                    <a:pt x="1861" y="5449"/>
                  </a:cubicBezTo>
                  <a:cubicBezTo>
                    <a:pt x="1934" y="5091"/>
                    <a:pt x="1987" y="4723"/>
                    <a:pt x="2071" y="4366"/>
                  </a:cubicBezTo>
                  <a:cubicBezTo>
                    <a:pt x="2186" y="3788"/>
                    <a:pt x="2207" y="3220"/>
                    <a:pt x="2029" y="2663"/>
                  </a:cubicBezTo>
                  <a:cubicBezTo>
                    <a:pt x="1997" y="2590"/>
                    <a:pt x="1987" y="2516"/>
                    <a:pt x="1966" y="2432"/>
                  </a:cubicBezTo>
                  <a:cubicBezTo>
                    <a:pt x="1808" y="1938"/>
                    <a:pt x="1629" y="1433"/>
                    <a:pt x="1335" y="1002"/>
                  </a:cubicBezTo>
                  <a:cubicBezTo>
                    <a:pt x="1146" y="740"/>
                    <a:pt x="946" y="487"/>
                    <a:pt x="683" y="277"/>
                  </a:cubicBezTo>
                  <a:cubicBezTo>
                    <a:pt x="515" y="151"/>
                    <a:pt x="315" y="88"/>
                    <a:pt x="126" y="4"/>
                  </a:cubicBezTo>
                  <a:cubicBezTo>
                    <a:pt x="117" y="2"/>
                    <a:pt x="107" y="0"/>
                    <a:pt x="97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5368584" y="-566777"/>
              <a:ext cx="103634" cy="218297"/>
            </a:xfrm>
            <a:custGeom>
              <a:avLst/>
              <a:gdLst/>
              <a:ahLst/>
              <a:cxnLst/>
              <a:rect l="l" t="t" r="r" b="b"/>
              <a:pathLst>
                <a:path w="2114" h="4453" extrusionOk="0">
                  <a:moveTo>
                    <a:pt x="2003" y="1"/>
                  </a:moveTo>
                  <a:cubicBezTo>
                    <a:pt x="1998" y="1"/>
                    <a:pt x="1993" y="1"/>
                    <a:pt x="1987" y="2"/>
                  </a:cubicBezTo>
                  <a:cubicBezTo>
                    <a:pt x="1945" y="13"/>
                    <a:pt x="1914" y="44"/>
                    <a:pt x="1914" y="86"/>
                  </a:cubicBezTo>
                  <a:lnTo>
                    <a:pt x="1914" y="349"/>
                  </a:lnTo>
                  <a:cubicBezTo>
                    <a:pt x="1935" y="875"/>
                    <a:pt x="1903" y="1379"/>
                    <a:pt x="1745" y="1884"/>
                  </a:cubicBezTo>
                  <a:cubicBezTo>
                    <a:pt x="1535" y="2535"/>
                    <a:pt x="1220" y="3145"/>
                    <a:pt x="778" y="3671"/>
                  </a:cubicBezTo>
                  <a:cubicBezTo>
                    <a:pt x="600" y="3891"/>
                    <a:pt x="389" y="4080"/>
                    <a:pt x="158" y="4238"/>
                  </a:cubicBezTo>
                  <a:cubicBezTo>
                    <a:pt x="116" y="4249"/>
                    <a:pt x="95" y="4259"/>
                    <a:pt x="64" y="4291"/>
                  </a:cubicBezTo>
                  <a:cubicBezTo>
                    <a:pt x="43" y="4312"/>
                    <a:pt x="22" y="4322"/>
                    <a:pt x="11" y="4354"/>
                  </a:cubicBezTo>
                  <a:cubicBezTo>
                    <a:pt x="1" y="4364"/>
                    <a:pt x="11" y="4396"/>
                    <a:pt x="22" y="4417"/>
                  </a:cubicBezTo>
                  <a:cubicBezTo>
                    <a:pt x="29" y="4440"/>
                    <a:pt x="49" y="4452"/>
                    <a:pt x="72" y="4452"/>
                  </a:cubicBezTo>
                  <a:cubicBezTo>
                    <a:pt x="79" y="4452"/>
                    <a:pt x="87" y="4451"/>
                    <a:pt x="95" y="4448"/>
                  </a:cubicBezTo>
                  <a:cubicBezTo>
                    <a:pt x="253" y="4364"/>
                    <a:pt x="389" y="4270"/>
                    <a:pt x="526" y="4154"/>
                  </a:cubicBezTo>
                  <a:cubicBezTo>
                    <a:pt x="947" y="3797"/>
                    <a:pt x="1230" y="3366"/>
                    <a:pt x="1493" y="2893"/>
                  </a:cubicBezTo>
                  <a:cubicBezTo>
                    <a:pt x="1829" y="2304"/>
                    <a:pt x="2019" y="1684"/>
                    <a:pt x="2092" y="938"/>
                  </a:cubicBezTo>
                  <a:cubicBezTo>
                    <a:pt x="2113" y="738"/>
                    <a:pt x="2061" y="454"/>
                    <a:pt x="2092" y="149"/>
                  </a:cubicBezTo>
                  <a:cubicBezTo>
                    <a:pt x="2092" y="118"/>
                    <a:pt x="2092" y="97"/>
                    <a:pt x="2071" y="65"/>
                  </a:cubicBezTo>
                  <a:cubicBezTo>
                    <a:pt x="2062" y="37"/>
                    <a:pt x="2044" y="1"/>
                    <a:pt x="2003" y="1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5887461" y="-1308647"/>
              <a:ext cx="155156" cy="182462"/>
            </a:xfrm>
            <a:custGeom>
              <a:avLst/>
              <a:gdLst/>
              <a:ahLst/>
              <a:cxnLst/>
              <a:rect l="l" t="t" r="r" b="b"/>
              <a:pathLst>
                <a:path w="3165" h="3722" extrusionOk="0">
                  <a:moveTo>
                    <a:pt x="105" y="0"/>
                  </a:moveTo>
                  <a:cubicBezTo>
                    <a:pt x="84" y="11"/>
                    <a:pt x="53" y="11"/>
                    <a:pt x="32" y="53"/>
                  </a:cubicBezTo>
                  <a:cubicBezTo>
                    <a:pt x="0" y="74"/>
                    <a:pt x="11" y="126"/>
                    <a:pt x="42" y="147"/>
                  </a:cubicBezTo>
                  <a:cubicBezTo>
                    <a:pt x="105" y="168"/>
                    <a:pt x="168" y="210"/>
                    <a:pt x="242" y="221"/>
                  </a:cubicBezTo>
                  <a:cubicBezTo>
                    <a:pt x="515" y="305"/>
                    <a:pt x="747" y="421"/>
                    <a:pt x="978" y="578"/>
                  </a:cubicBezTo>
                  <a:cubicBezTo>
                    <a:pt x="1850" y="1188"/>
                    <a:pt x="2470" y="2008"/>
                    <a:pt x="2828" y="3027"/>
                  </a:cubicBezTo>
                  <a:cubicBezTo>
                    <a:pt x="2891" y="3196"/>
                    <a:pt x="2933" y="3374"/>
                    <a:pt x="2985" y="3553"/>
                  </a:cubicBezTo>
                  <a:cubicBezTo>
                    <a:pt x="2996" y="3605"/>
                    <a:pt x="3006" y="3658"/>
                    <a:pt x="3038" y="3690"/>
                  </a:cubicBezTo>
                  <a:cubicBezTo>
                    <a:pt x="3048" y="3711"/>
                    <a:pt x="3080" y="3721"/>
                    <a:pt x="3101" y="3721"/>
                  </a:cubicBezTo>
                  <a:cubicBezTo>
                    <a:pt x="3143" y="3721"/>
                    <a:pt x="3164" y="3690"/>
                    <a:pt x="3164" y="3658"/>
                  </a:cubicBezTo>
                  <a:cubicBezTo>
                    <a:pt x="3164" y="3616"/>
                    <a:pt x="3164" y="3563"/>
                    <a:pt x="3154" y="3521"/>
                  </a:cubicBezTo>
                  <a:cubicBezTo>
                    <a:pt x="3091" y="3301"/>
                    <a:pt x="3027" y="3059"/>
                    <a:pt x="2943" y="2828"/>
                  </a:cubicBezTo>
                  <a:cubicBezTo>
                    <a:pt x="2702" y="2113"/>
                    <a:pt x="2281" y="1514"/>
                    <a:pt x="1756" y="988"/>
                  </a:cubicBezTo>
                  <a:cubicBezTo>
                    <a:pt x="1430" y="662"/>
                    <a:pt x="1072" y="400"/>
                    <a:pt x="641" y="200"/>
                  </a:cubicBezTo>
                  <a:cubicBezTo>
                    <a:pt x="473" y="116"/>
                    <a:pt x="295" y="53"/>
                    <a:pt x="105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5781823" y="-683004"/>
              <a:ext cx="182462" cy="159127"/>
            </a:xfrm>
            <a:custGeom>
              <a:avLst/>
              <a:gdLst/>
              <a:ahLst/>
              <a:cxnLst/>
              <a:rect l="l" t="t" r="r" b="b"/>
              <a:pathLst>
                <a:path w="3722" h="3246" extrusionOk="0">
                  <a:moveTo>
                    <a:pt x="85" y="0"/>
                  </a:moveTo>
                  <a:cubicBezTo>
                    <a:pt x="75" y="0"/>
                    <a:pt x="64" y="3"/>
                    <a:pt x="53" y="8"/>
                  </a:cubicBezTo>
                  <a:cubicBezTo>
                    <a:pt x="21" y="40"/>
                    <a:pt x="0" y="71"/>
                    <a:pt x="21" y="124"/>
                  </a:cubicBezTo>
                  <a:cubicBezTo>
                    <a:pt x="43" y="176"/>
                    <a:pt x="53" y="250"/>
                    <a:pt x="85" y="302"/>
                  </a:cubicBezTo>
                  <a:cubicBezTo>
                    <a:pt x="316" y="912"/>
                    <a:pt x="715" y="1417"/>
                    <a:pt x="1188" y="1848"/>
                  </a:cubicBezTo>
                  <a:cubicBezTo>
                    <a:pt x="1630" y="2258"/>
                    <a:pt x="2134" y="2573"/>
                    <a:pt x="2670" y="2825"/>
                  </a:cubicBezTo>
                  <a:cubicBezTo>
                    <a:pt x="2975" y="2951"/>
                    <a:pt x="3280" y="3098"/>
                    <a:pt x="3574" y="3225"/>
                  </a:cubicBezTo>
                  <a:cubicBezTo>
                    <a:pt x="3606" y="3246"/>
                    <a:pt x="3627" y="3246"/>
                    <a:pt x="3658" y="3246"/>
                  </a:cubicBezTo>
                  <a:cubicBezTo>
                    <a:pt x="3700" y="3246"/>
                    <a:pt x="3711" y="3214"/>
                    <a:pt x="3721" y="3172"/>
                  </a:cubicBezTo>
                  <a:cubicBezTo>
                    <a:pt x="3721" y="3109"/>
                    <a:pt x="3679" y="3088"/>
                    <a:pt x="3606" y="3046"/>
                  </a:cubicBezTo>
                  <a:cubicBezTo>
                    <a:pt x="3427" y="2972"/>
                    <a:pt x="3259" y="2899"/>
                    <a:pt x="3091" y="2836"/>
                  </a:cubicBezTo>
                  <a:cubicBezTo>
                    <a:pt x="2513" y="2594"/>
                    <a:pt x="1966" y="2300"/>
                    <a:pt x="1472" y="1890"/>
                  </a:cubicBezTo>
                  <a:cubicBezTo>
                    <a:pt x="894" y="1406"/>
                    <a:pt x="431" y="839"/>
                    <a:pt x="169" y="113"/>
                  </a:cubicBezTo>
                  <a:cubicBezTo>
                    <a:pt x="169" y="92"/>
                    <a:pt x="169" y="71"/>
                    <a:pt x="158" y="61"/>
                  </a:cubicBezTo>
                  <a:cubicBezTo>
                    <a:pt x="143" y="22"/>
                    <a:pt x="115" y="0"/>
                    <a:pt x="85" y="0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5691136" y="-1120263"/>
              <a:ext cx="113928" cy="197070"/>
            </a:xfrm>
            <a:custGeom>
              <a:avLst/>
              <a:gdLst/>
              <a:ahLst/>
              <a:cxnLst/>
              <a:rect l="l" t="t" r="r" b="b"/>
              <a:pathLst>
                <a:path w="2324" h="4020" extrusionOk="0">
                  <a:moveTo>
                    <a:pt x="96" y="1"/>
                  </a:moveTo>
                  <a:cubicBezTo>
                    <a:pt x="73" y="1"/>
                    <a:pt x="51" y="11"/>
                    <a:pt x="32" y="36"/>
                  </a:cubicBezTo>
                  <a:cubicBezTo>
                    <a:pt x="1" y="57"/>
                    <a:pt x="11" y="99"/>
                    <a:pt x="43" y="130"/>
                  </a:cubicBezTo>
                  <a:lnTo>
                    <a:pt x="95" y="172"/>
                  </a:lnTo>
                  <a:cubicBezTo>
                    <a:pt x="368" y="414"/>
                    <a:pt x="589" y="687"/>
                    <a:pt x="789" y="992"/>
                  </a:cubicBezTo>
                  <a:cubicBezTo>
                    <a:pt x="1209" y="1623"/>
                    <a:pt x="1609" y="2264"/>
                    <a:pt x="1850" y="2979"/>
                  </a:cubicBezTo>
                  <a:cubicBezTo>
                    <a:pt x="1945" y="3242"/>
                    <a:pt x="2029" y="3515"/>
                    <a:pt x="2113" y="3778"/>
                  </a:cubicBezTo>
                  <a:lnTo>
                    <a:pt x="2197" y="3977"/>
                  </a:lnTo>
                  <a:cubicBezTo>
                    <a:pt x="2208" y="3988"/>
                    <a:pt x="2239" y="3998"/>
                    <a:pt x="2250" y="4019"/>
                  </a:cubicBezTo>
                  <a:cubicBezTo>
                    <a:pt x="2302" y="3998"/>
                    <a:pt x="2323" y="3988"/>
                    <a:pt x="2323" y="3946"/>
                  </a:cubicBezTo>
                  <a:cubicBezTo>
                    <a:pt x="2323" y="3904"/>
                    <a:pt x="2323" y="3851"/>
                    <a:pt x="2313" y="3820"/>
                  </a:cubicBezTo>
                  <a:cubicBezTo>
                    <a:pt x="2187" y="3357"/>
                    <a:pt x="2040" y="2884"/>
                    <a:pt x="1829" y="2432"/>
                  </a:cubicBezTo>
                  <a:cubicBezTo>
                    <a:pt x="1619" y="1991"/>
                    <a:pt x="1367" y="1570"/>
                    <a:pt x="1104" y="1160"/>
                  </a:cubicBezTo>
                  <a:cubicBezTo>
                    <a:pt x="925" y="866"/>
                    <a:pt x="726" y="572"/>
                    <a:pt x="474" y="320"/>
                  </a:cubicBezTo>
                  <a:cubicBezTo>
                    <a:pt x="368" y="214"/>
                    <a:pt x="253" y="130"/>
                    <a:pt x="148" y="15"/>
                  </a:cubicBezTo>
                  <a:cubicBezTo>
                    <a:pt x="130" y="6"/>
                    <a:pt x="113" y="1"/>
                    <a:pt x="96" y="1"/>
                  </a:cubicBezTo>
                  <a:close/>
                </a:path>
              </a:pathLst>
            </a:custGeom>
            <a:solidFill>
              <a:srgbClr val="912E3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5338682" y="-1094380"/>
              <a:ext cx="293253" cy="294870"/>
            </a:xfrm>
            <a:custGeom>
              <a:avLst/>
              <a:gdLst/>
              <a:ahLst/>
              <a:cxnLst/>
              <a:rect l="l" t="t" r="r" b="b"/>
              <a:pathLst>
                <a:path w="5982" h="6015" extrusionOk="0">
                  <a:moveTo>
                    <a:pt x="5870" y="1"/>
                  </a:moveTo>
                  <a:cubicBezTo>
                    <a:pt x="5831" y="1"/>
                    <a:pt x="5803" y="81"/>
                    <a:pt x="5803" y="180"/>
                  </a:cubicBezTo>
                  <a:cubicBezTo>
                    <a:pt x="5803" y="401"/>
                    <a:pt x="5814" y="611"/>
                    <a:pt x="5803" y="832"/>
                  </a:cubicBezTo>
                  <a:cubicBezTo>
                    <a:pt x="5772" y="1410"/>
                    <a:pt x="5729" y="1978"/>
                    <a:pt x="5677" y="2545"/>
                  </a:cubicBezTo>
                  <a:cubicBezTo>
                    <a:pt x="5645" y="2966"/>
                    <a:pt x="5561" y="3365"/>
                    <a:pt x="5456" y="3775"/>
                  </a:cubicBezTo>
                  <a:cubicBezTo>
                    <a:pt x="5299" y="4395"/>
                    <a:pt x="5088" y="4995"/>
                    <a:pt x="4836" y="5594"/>
                  </a:cubicBezTo>
                  <a:cubicBezTo>
                    <a:pt x="4815" y="5657"/>
                    <a:pt x="4804" y="5720"/>
                    <a:pt x="4731" y="5783"/>
                  </a:cubicBezTo>
                  <a:cubicBezTo>
                    <a:pt x="4710" y="5762"/>
                    <a:pt x="4699" y="5751"/>
                    <a:pt x="4710" y="5720"/>
                  </a:cubicBezTo>
                  <a:cubicBezTo>
                    <a:pt x="4447" y="5257"/>
                    <a:pt x="4100" y="4868"/>
                    <a:pt x="3722" y="4501"/>
                  </a:cubicBezTo>
                  <a:cubicBezTo>
                    <a:pt x="3102" y="3891"/>
                    <a:pt x="2418" y="3365"/>
                    <a:pt x="1704" y="2913"/>
                  </a:cubicBezTo>
                  <a:cubicBezTo>
                    <a:pt x="1262" y="2630"/>
                    <a:pt x="810" y="2388"/>
                    <a:pt x="337" y="2188"/>
                  </a:cubicBezTo>
                  <a:cubicBezTo>
                    <a:pt x="253" y="2157"/>
                    <a:pt x="190" y="2136"/>
                    <a:pt x="106" y="2104"/>
                  </a:cubicBezTo>
                  <a:cubicBezTo>
                    <a:pt x="99" y="2102"/>
                    <a:pt x="91" y="2100"/>
                    <a:pt x="82" y="2100"/>
                  </a:cubicBezTo>
                  <a:cubicBezTo>
                    <a:pt x="56" y="2100"/>
                    <a:pt x="30" y="2114"/>
                    <a:pt x="22" y="2146"/>
                  </a:cubicBezTo>
                  <a:cubicBezTo>
                    <a:pt x="1" y="2188"/>
                    <a:pt x="22" y="2230"/>
                    <a:pt x="43" y="2241"/>
                  </a:cubicBezTo>
                  <a:cubicBezTo>
                    <a:pt x="96" y="2262"/>
                    <a:pt x="138" y="2293"/>
                    <a:pt x="190" y="2304"/>
                  </a:cubicBezTo>
                  <a:cubicBezTo>
                    <a:pt x="526" y="2440"/>
                    <a:pt x="863" y="2609"/>
                    <a:pt x="1178" y="2787"/>
                  </a:cubicBezTo>
                  <a:cubicBezTo>
                    <a:pt x="2072" y="3302"/>
                    <a:pt x="2891" y="3922"/>
                    <a:pt x="3627" y="4658"/>
                  </a:cubicBezTo>
                  <a:cubicBezTo>
                    <a:pt x="4016" y="5037"/>
                    <a:pt x="4384" y="5436"/>
                    <a:pt x="4594" y="5930"/>
                  </a:cubicBezTo>
                  <a:cubicBezTo>
                    <a:pt x="4594" y="5941"/>
                    <a:pt x="4605" y="5941"/>
                    <a:pt x="4605" y="5962"/>
                  </a:cubicBezTo>
                  <a:cubicBezTo>
                    <a:pt x="4647" y="5993"/>
                    <a:pt x="4668" y="6014"/>
                    <a:pt x="4720" y="6014"/>
                  </a:cubicBezTo>
                  <a:cubicBezTo>
                    <a:pt x="4783" y="5993"/>
                    <a:pt x="4836" y="5972"/>
                    <a:pt x="4868" y="5920"/>
                  </a:cubicBezTo>
                  <a:cubicBezTo>
                    <a:pt x="4889" y="5856"/>
                    <a:pt x="4920" y="5793"/>
                    <a:pt x="4941" y="5751"/>
                  </a:cubicBezTo>
                  <a:cubicBezTo>
                    <a:pt x="5362" y="4721"/>
                    <a:pt x="5719" y="3670"/>
                    <a:pt x="5835" y="2566"/>
                  </a:cubicBezTo>
                  <a:cubicBezTo>
                    <a:pt x="5929" y="1768"/>
                    <a:pt x="5982" y="969"/>
                    <a:pt x="5940" y="159"/>
                  </a:cubicBezTo>
                  <a:cubicBezTo>
                    <a:pt x="5940" y="96"/>
                    <a:pt x="5940" y="33"/>
                    <a:pt x="5877" y="2"/>
                  </a:cubicBezTo>
                  <a:cubicBezTo>
                    <a:pt x="5874" y="1"/>
                    <a:pt x="5872" y="1"/>
                    <a:pt x="5870" y="1"/>
                  </a:cubicBezTo>
                  <a:close/>
                </a:path>
              </a:pathLst>
            </a:custGeom>
            <a:solidFill>
              <a:srgbClr val="F74F5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5410840" y="-1098106"/>
              <a:ext cx="175255" cy="132361"/>
            </a:xfrm>
            <a:custGeom>
              <a:avLst/>
              <a:gdLst/>
              <a:ahLst/>
              <a:cxnLst/>
              <a:rect l="l" t="t" r="r" b="b"/>
              <a:pathLst>
                <a:path w="3575" h="2700" extrusionOk="0">
                  <a:moveTo>
                    <a:pt x="2837" y="1"/>
                  </a:moveTo>
                  <a:cubicBezTo>
                    <a:pt x="2803" y="1"/>
                    <a:pt x="2766" y="9"/>
                    <a:pt x="2723" y="25"/>
                  </a:cubicBezTo>
                  <a:cubicBezTo>
                    <a:pt x="2702" y="46"/>
                    <a:pt x="2660" y="57"/>
                    <a:pt x="2628" y="67"/>
                  </a:cubicBezTo>
                  <a:cubicBezTo>
                    <a:pt x="2418" y="162"/>
                    <a:pt x="2197" y="267"/>
                    <a:pt x="1987" y="362"/>
                  </a:cubicBezTo>
                  <a:cubicBezTo>
                    <a:pt x="1577" y="540"/>
                    <a:pt x="1157" y="698"/>
                    <a:pt x="726" y="803"/>
                  </a:cubicBezTo>
                  <a:cubicBezTo>
                    <a:pt x="568" y="845"/>
                    <a:pt x="410" y="898"/>
                    <a:pt x="253" y="950"/>
                  </a:cubicBezTo>
                  <a:cubicBezTo>
                    <a:pt x="43" y="1013"/>
                    <a:pt x="0" y="1118"/>
                    <a:pt x="85" y="1329"/>
                  </a:cubicBezTo>
                  <a:cubicBezTo>
                    <a:pt x="211" y="1675"/>
                    <a:pt x="358" y="2001"/>
                    <a:pt x="494" y="2327"/>
                  </a:cubicBezTo>
                  <a:cubicBezTo>
                    <a:pt x="526" y="2432"/>
                    <a:pt x="610" y="2516"/>
                    <a:pt x="715" y="2569"/>
                  </a:cubicBezTo>
                  <a:cubicBezTo>
                    <a:pt x="778" y="2600"/>
                    <a:pt x="862" y="2621"/>
                    <a:pt x="936" y="2642"/>
                  </a:cubicBezTo>
                  <a:cubicBezTo>
                    <a:pt x="1104" y="2695"/>
                    <a:pt x="1293" y="2695"/>
                    <a:pt x="1504" y="2695"/>
                  </a:cubicBezTo>
                  <a:cubicBezTo>
                    <a:pt x="1541" y="2698"/>
                    <a:pt x="1579" y="2700"/>
                    <a:pt x="1617" y="2700"/>
                  </a:cubicBezTo>
                  <a:cubicBezTo>
                    <a:pt x="1971" y="2700"/>
                    <a:pt x="2339" y="2570"/>
                    <a:pt x="2681" y="2380"/>
                  </a:cubicBezTo>
                  <a:cubicBezTo>
                    <a:pt x="3049" y="2201"/>
                    <a:pt x="3311" y="1896"/>
                    <a:pt x="3522" y="1539"/>
                  </a:cubicBezTo>
                  <a:cubicBezTo>
                    <a:pt x="3574" y="1444"/>
                    <a:pt x="3574" y="1360"/>
                    <a:pt x="3543" y="1266"/>
                  </a:cubicBezTo>
                  <a:cubicBezTo>
                    <a:pt x="3385" y="919"/>
                    <a:pt x="3227" y="572"/>
                    <a:pt x="3070" y="214"/>
                  </a:cubicBezTo>
                  <a:cubicBezTo>
                    <a:pt x="3049" y="183"/>
                    <a:pt x="3028" y="151"/>
                    <a:pt x="3017" y="120"/>
                  </a:cubicBezTo>
                  <a:cubicBezTo>
                    <a:pt x="2967" y="40"/>
                    <a:pt x="2911" y="1"/>
                    <a:pt x="2837" y="1"/>
                  </a:cubicBezTo>
                  <a:close/>
                </a:path>
              </a:pathLst>
            </a:custGeom>
            <a:solidFill>
              <a:srgbClr val="C9683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5077994" y="-1497473"/>
              <a:ext cx="659598" cy="466596"/>
            </a:xfrm>
            <a:custGeom>
              <a:avLst/>
              <a:gdLst/>
              <a:ahLst/>
              <a:cxnLst/>
              <a:rect l="l" t="t" r="r" b="b"/>
              <a:pathLst>
                <a:path w="13455" h="9518" extrusionOk="0">
                  <a:moveTo>
                    <a:pt x="6906" y="0"/>
                  </a:moveTo>
                  <a:cubicBezTo>
                    <a:pt x="6126" y="0"/>
                    <a:pt x="5362" y="137"/>
                    <a:pt x="4625" y="447"/>
                  </a:cubicBezTo>
                  <a:cubicBezTo>
                    <a:pt x="3784" y="804"/>
                    <a:pt x="3049" y="1319"/>
                    <a:pt x="2470" y="2044"/>
                  </a:cubicBezTo>
                  <a:cubicBezTo>
                    <a:pt x="1735" y="2969"/>
                    <a:pt x="1398" y="4020"/>
                    <a:pt x="1514" y="5219"/>
                  </a:cubicBezTo>
                  <a:cubicBezTo>
                    <a:pt x="1535" y="5460"/>
                    <a:pt x="1577" y="5692"/>
                    <a:pt x="1640" y="5912"/>
                  </a:cubicBezTo>
                  <a:cubicBezTo>
                    <a:pt x="1670" y="6009"/>
                    <a:pt x="1673" y="6043"/>
                    <a:pt x="1616" y="6043"/>
                  </a:cubicBezTo>
                  <a:cubicBezTo>
                    <a:pt x="1593" y="6043"/>
                    <a:pt x="1560" y="6037"/>
                    <a:pt x="1514" y="6028"/>
                  </a:cubicBezTo>
                  <a:cubicBezTo>
                    <a:pt x="1472" y="6028"/>
                    <a:pt x="1451" y="6017"/>
                    <a:pt x="1409" y="6007"/>
                  </a:cubicBezTo>
                  <a:cubicBezTo>
                    <a:pt x="1274" y="5995"/>
                    <a:pt x="1142" y="5980"/>
                    <a:pt x="1010" y="5980"/>
                  </a:cubicBezTo>
                  <a:cubicBezTo>
                    <a:pt x="906" y="5980"/>
                    <a:pt x="801" y="5990"/>
                    <a:pt x="694" y="6017"/>
                  </a:cubicBezTo>
                  <a:cubicBezTo>
                    <a:pt x="211" y="6133"/>
                    <a:pt x="0" y="6522"/>
                    <a:pt x="116" y="7005"/>
                  </a:cubicBezTo>
                  <a:cubicBezTo>
                    <a:pt x="168" y="7226"/>
                    <a:pt x="274" y="7426"/>
                    <a:pt x="421" y="7615"/>
                  </a:cubicBezTo>
                  <a:cubicBezTo>
                    <a:pt x="925" y="8256"/>
                    <a:pt x="1577" y="8645"/>
                    <a:pt x="2365" y="8824"/>
                  </a:cubicBezTo>
                  <a:cubicBezTo>
                    <a:pt x="2470" y="8840"/>
                    <a:pt x="2578" y="8848"/>
                    <a:pt x="2689" y="8848"/>
                  </a:cubicBezTo>
                  <a:cubicBezTo>
                    <a:pt x="2799" y="8848"/>
                    <a:pt x="2912" y="8840"/>
                    <a:pt x="3027" y="8824"/>
                  </a:cubicBezTo>
                  <a:cubicBezTo>
                    <a:pt x="3196" y="8782"/>
                    <a:pt x="3353" y="8719"/>
                    <a:pt x="3479" y="8582"/>
                  </a:cubicBezTo>
                  <a:cubicBezTo>
                    <a:pt x="3503" y="8559"/>
                    <a:pt x="3530" y="8545"/>
                    <a:pt x="3558" y="8545"/>
                  </a:cubicBezTo>
                  <a:cubicBezTo>
                    <a:pt x="3581" y="8545"/>
                    <a:pt x="3604" y="8553"/>
                    <a:pt x="3627" y="8572"/>
                  </a:cubicBezTo>
                  <a:cubicBezTo>
                    <a:pt x="3658" y="8593"/>
                    <a:pt x="3679" y="8614"/>
                    <a:pt x="3721" y="8624"/>
                  </a:cubicBezTo>
                  <a:cubicBezTo>
                    <a:pt x="4678" y="9223"/>
                    <a:pt x="5729" y="9497"/>
                    <a:pt x="6885" y="9518"/>
                  </a:cubicBezTo>
                  <a:cubicBezTo>
                    <a:pt x="7295" y="9497"/>
                    <a:pt x="7726" y="9465"/>
                    <a:pt x="8157" y="9370"/>
                  </a:cubicBezTo>
                  <a:cubicBezTo>
                    <a:pt x="9313" y="9108"/>
                    <a:pt x="10312" y="8572"/>
                    <a:pt x="11111" y="7678"/>
                  </a:cubicBezTo>
                  <a:cubicBezTo>
                    <a:pt x="11668" y="7058"/>
                    <a:pt x="12036" y="6364"/>
                    <a:pt x="12193" y="5544"/>
                  </a:cubicBezTo>
                  <a:cubicBezTo>
                    <a:pt x="12235" y="5366"/>
                    <a:pt x="12246" y="5177"/>
                    <a:pt x="12267" y="4998"/>
                  </a:cubicBezTo>
                  <a:cubicBezTo>
                    <a:pt x="12288" y="4903"/>
                    <a:pt x="12298" y="4851"/>
                    <a:pt x="12393" y="4809"/>
                  </a:cubicBezTo>
                  <a:cubicBezTo>
                    <a:pt x="12666" y="4693"/>
                    <a:pt x="12866" y="4472"/>
                    <a:pt x="12992" y="4220"/>
                  </a:cubicBezTo>
                  <a:cubicBezTo>
                    <a:pt x="13402" y="3463"/>
                    <a:pt x="13455" y="2685"/>
                    <a:pt x="13171" y="1887"/>
                  </a:cubicBezTo>
                  <a:cubicBezTo>
                    <a:pt x="13087" y="1666"/>
                    <a:pt x="12971" y="1487"/>
                    <a:pt x="12803" y="1361"/>
                  </a:cubicBezTo>
                  <a:cubicBezTo>
                    <a:pt x="12628" y="1224"/>
                    <a:pt x="12448" y="1148"/>
                    <a:pt x="12250" y="1148"/>
                  </a:cubicBezTo>
                  <a:cubicBezTo>
                    <a:pt x="12174" y="1148"/>
                    <a:pt x="12096" y="1159"/>
                    <a:pt x="12014" y="1182"/>
                  </a:cubicBezTo>
                  <a:cubicBezTo>
                    <a:pt x="11783" y="1266"/>
                    <a:pt x="11615" y="1393"/>
                    <a:pt x="11468" y="1582"/>
                  </a:cubicBezTo>
                  <a:cubicBezTo>
                    <a:pt x="11405" y="1655"/>
                    <a:pt x="11363" y="1739"/>
                    <a:pt x="11300" y="1813"/>
                  </a:cubicBezTo>
                  <a:cubicBezTo>
                    <a:pt x="11270" y="1854"/>
                    <a:pt x="11251" y="1875"/>
                    <a:pt x="11227" y="1875"/>
                  </a:cubicBezTo>
                  <a:cubicBezTo>
                    <a:pt x="11207" y="1875"/>
                    <a:pt x="11185" y="1862"/>
                    <a:pt x="11153" y="1834"/>
                  </a:cubicBezTo>
                  <a:cubicBezTo>
                    <a:pt x="10995" y="1676"/>
                    <a:pt x="10837" y="1498"/>
                    <a:pt x="10669" y="1361"/>
                  </a:cubicBezTo>
                  <a:cubicBezTo>
                    <a:pt x="9755" y="583"/>
                    <a:pt x="8682" y="152"/>
                    <a:pt x="7505" y="26"/>
                  </a:cubicBezTo>
                  <a:cubicBezTo>
                    <a:pt x="7305" y="9"/>
                    <a:pt x="7105" y="0"/>
                    <a:pt x="6906" y="0"/>
                  </a:cubicBezTo>
                  <a:close/>
                </a:path>
              </a:pathLst>
            </a:custGeom>
            <a:solidFill>
              <a:srgbClr val="E7774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5337653" y="-1187715"/>
              <a:ext cx="198443" cy="99074"/>
            </a:xfrm>
            <a:custGeom>
              <a:avLst/>
              <a:gdLst/>
              <a:ahLst/>
              <a:cxnLst/>
              <a:rect l="l" t="t" r="r" b="b"/>
              <a:pathLst>
                <a:path w="4048" h="2021" extrusionOk="0">
                  <a:moveTo>
                    <a:pt x="3978" y="1"/>
                  </a:moveTo>
                  <a:cubicBezTo>
                    <a:pt x="3970" y="1"/>
                    <a:pt x="3962" y="1"/>
                    <a:pt x="3953" y="3"/>
                  </a:cubicBezTo>
                  <a:lnTo>
                    <a:pt x="3837" y="45"/>
                  </a:lnTo>
                  <a:cubicBezTo>
                    <a:pt x="3491" y="171"/>
                    <a:pt x="3154" y="277"/>
                    <a:pt x="2807" y="382"/>
                  </a:cubicBezTo>
                  <a:cubicBezTo>
                    <a:pt x="2285" y="542"/>
                    <a:pt x="1758" y="605"/>
                    <a:pt x="1230" y="605"/>
                  </a:cubicBezTo>
                  <a:cubicBezTo>
                    <a:pt x="960" y="605"/>
                    <a:pt x="691" y="589"/>
                    <a:pt x="421" y="560"/>
                  </a:cubicBezTo>
                  <a:cubicBezTo>
                    <a:pt x="285" y="539"/>
                    <a:pt x="159" y="518"/>
                    <a:pt x="1" y="508"/>
                  </a:cubicBezTo>
                  <a:lnTo>
                    <a:pt x="1" y="508"/>
                  </a:lnTo>
                  <a:cubicBezTo>
                    <a:pt x="11" y="623"/>
                    <a:pt x="74" y="697"/>
                    <a:pt x="148" y="802"/>
                  </a:cubicBezTo>
                  <a:cubicBezTo>
                    <a:pt x="526" y="1380"/>
                    <a:pt x="1020" y="1790"/>
                    <a:pt x="1704" y="1958"/>
                  </a:cubicBezTo>
                  <a:cubicBezTo>
                    <a:pt x="1873" y="1999"/>
                    <a:pt x="2039" y="2020"/>
                    <a:pt x="2201" y="2020"/>
                  </a:cubicBezTo>
                  <a:cubicBezTo>
                    <a:pt x="2581" y="2020"/>
                    <a:pt x="2938" y="1904"/>
                    <a:pt x="3270" y="1653"/>
                  </a:cubicBezTo>
                  <a:cubicBezTo>
                    <a:pt x="3743" y="1307"/>
                    <a:pt x="3985" y="802"/>
                    <a:pt x="4048" y="224"/>
                  </a:cubicBezTo>
                  <a:lnTo>
                    <a:pt x="4048" y="66"/>
                  </a:lnTo>
                  <a:cubicBezTo>
                    <a:pt x="4048" y="23"/>
                    <a:pt x="4018" y="1"/>
                    <a:pt x="39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5573145" y="-1290363"/>
              <a:ext cx="85054" cy="131625"/>
            </a:xfrm>
            <a:custGeom>
              <a:avLst/>
              <a:gdLst/>
              <a:ahLst/>
              <a:cxnLst/>
              <a:rect l="l" t="t" r="r" b="b"/>
              <a:pathLst>
                <a:path w="1735" h="2685" extrusionOk="0">
                  <a:moveTo>
                    <a:pt x="973" y="0"/>
                  </a:moveTo>
                  <a:cubicBezTo>
                    <a:pt x="848" y="0"/>
                    <a:pt x="714" y="45"/>
                    <a:pt x="579" y="142"/>
                  </a:cubicBezTo>
                  <a:cubicBezTo>
                    <a:pt x="473" y="216"/>
                    <a:pt x="400" y="310"/>
                    <a:pt x="316" y="426"/>
                  </a:cubicBezTo>
                  <a:cubicBezTo>
                    <a:pt x="106" y="762"/>
                    <a:pt x="0" y="1130"/>
                    <a:pt x="21" y="1519"/>
                  </a:cubicBezTo>
                  <a:lnTo>
                    <a:pt x="21" y="1792"/>
                  </a:lnTo>
                  <a:cubicBezTo>
                    <a:pt x="43" y="2034"/>
                    <a:pt x="106" y="2244"/>
                    <a:pt x="253" y="2423"/>
                  </a:cubicBezTo>
                  <a:cubicBezTo>
                    <a:pt x="382" y="2593"/>
                    <a:pt x="556" y="2684"/>
                    <a:pt x="739" y="2684"/>
                  </a:cubicBezTo>
                  <a:cubicBezTo>
                    <a:pt x="839" y="2684"/>
                    <a:pt x="941" y="2657"/>
                    <a:pt x="1041" y="2602"/>
                  </a:cubicBezTo>
                  <a:cubicBezTo>
                    <a:pt x="1230" y="2497"/>
                    <a:pt x="1346" y="2339"/>
                    <a:pt x="1451" y="2160"/>
                  </a:cubicBezTo>
                  <a:cubicBezTo>
                    <a:pt x="1682" y="1740"/>
                    <a:pt x="1735" y="1298"/>
                    <a:pt x="1682" y="825"/>
                  </a:cubicBezTo>
                  <a:cubicBezTo>
                    <a:pt x="1661" y="626"/>
                    <a:pt x="1577" y="426"/>
                    <a:pt x="1462" y="268"/>
                  </a:cubicBezTo>
                  <a:cubicBezTo>
                    <a:pt x="1330" y="99"/>
                    <a:pt x="1160" y="0"/>
                    <a:pt x="973" y="0"/>
                  </a:cubicBezTo>
                  <a:close/>
                </a:path>
              </a:pathLst>
            </a:custGeom>
            <a:solidFill>
              <a:srgbClr val="E78D6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5241819" y="-1157714"/>
              <a:ext cx="109320" cy="96231"/>
            </a:xfrm>
            <a:custGeom>
              <a:avLst/>
              <a:gdLst/>
              <a:ahLst/>
              <a:cxnLst/>
              <a:rect l="l" t="t" r="r" b="b"/>
              <a:pathLst>
                <a:path w="2230" h="1963" extrusionOk="0">
                  <a:moveTo>
                    <a:pt x="537" y="1"/>
                  </a:moveTo>
                  <a:cubicBezTo>
                    <a:pt x="526" y="11"/>
                    <a:pt x="453" y="1"/>
                    <a:pt x="390" y="22"/>
                  </a:cubicBezTo>
                  <a:cubicBezTo>
                    <a:pt x="169" y="64"/>
                    <a:pt x="22" y="232"/>
                    <a:pt x="11" y="453"/>
                  </a:cubicBezTo>
                  <a:cubicBezTo>
                    <a:pt x="1" y="600"/>
                    <a:pt x="22" y="737"/>
                    <a:pt x="85" y="863"/>
                  </a:cubicBezTo>
                  <a:cubicBezTo>
                    <a:pt x="400" y="1451"/>
                    <a:pt x="894" y="1819"/>
                    <a:pt x="1546" y="1956"/>
                  </a:cubicBezTo>
                  <a:cubicBezTo>
                    <a:pt x="1577" y="1960"/>
                    <a:pt x="1608" y="1963"/>
                    <a:pt x="1638" y="1963"/>
                  </a:cubicBezTo>
                  <a:cubicBezTo>
                    <a:pt x="1748" y="1963"/>
                    <a:pt x="1848" y="1934"/>
                    <a:pt x="1956" y="1893"/>
                  </a:cubicBezTo>
                  <a:cubicBezTo>
                    <a:pt x="2114" y="1809"/>
                    <a:pt x="2208" y="1683"/>
                    <a:pt x="2219" y="1493"/>
                  </a:cubicBezTo>
                  <a:cubicBezTo>
                    <a:pt x="2229" y="1367"/>
                    <a:pt x="2187" y="1231"/>
                    <a:pt x="2135" y="1115"/>
                  </a:cubicBezTo>
                  <a:cubicBezTo>
                    <a:pt x="1893" y="600"/>
                    <a:pt x="1483" y="264"/>
                    <a:pt x="957" y="64"/>
                  </a:cubicBezTo>
                  <a:cubicBezTo>
                    <a:pt x="842" y="11"/>
                    <a:pt x="716" y="1"/>
                    <a:pt x="537" y="1"/>
                  </a:cubicBezTo>
                  <a:close/>
                </a:path>
              </a:pathLst>
            </a:custGeom>
            <a:solidFill>
              <a:srgbClr val="E78D6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5489664" y="-1396246"/>
              <a:ext cx="106183" cy="56327"/>
            </a:xfrm>
            <a:custGeom>
              <a:avLst/>
              <a:gdLst/>
              <a:ahLst/>
              <a:cxnLst/>
              <a:rect l="l" t="t" r="r" b="b"/>
              <a:pathLst>
                <a:path w="2166" h="1149" extrusionOk="0">
                  <a:moveTo>
                    <a:pt x="1315" y="0"/>
                  </a:moveTo>
                  <a:cubicBezTo>
                    <a:pt x="1052" y="32"/>
                    <a:pt x="810" y="63"/>
                    <a:pt x="589" y="168"/>
                  </a:cubicBezTo>
                  <a:cubicBezTo>
                    <a:pt x="421" y="252"/>
                    <a:pt x="284" y="358"/>
                    <a:pt x="169" y="484"/>
                  </a:cubicBezTo>
                  <a:cubicBezTo>
                    <a:pt x="85" y="568"/>
                    <a:pt x="53" y="662"/>
                    <a:pt x="22" y="768"/>
                  </a:cubicBezTo>
                  <a:cubicBezTo>
                    <a:pt x="1" y="894"/>
                    <a:pt x="53" y="1030"/>
                    <a:pt x="158" y="1083"/>
                  </a:cubicBezTo>
                  <a:cubicBezTo>
                    <a:pt x="242" y="1121"/>
                    <a:pt x="326" y="1148"/>
                    <a:pt x="422" y="1148"/>
                  </a:cubicBezTo>
                  <a:cubicBezTo>
                    <a:pt x="458" y="1148"/>
                    <a:pt x="496" y="1144"/>
                    <a:pt x="537" y="1135"/>
                  </a:cubicBezTo>
                  <a:cubicBezTo>
                    <a:pt x="726" y="1083"/>
                    <a:pt x="884" y="999"/>
                    <a:pt x="1052" y="925"/>
                  </a:cubicBezTo>
                  <a:cubicBezTo>
                    <a:pt x="1283" y="799"/>
                    <a:pt x="1525" y="715"/>
                    <a:pt x="1788" y="673"/>
                  </a:cubicBezTo>
                  <a:cubicBezTo>
                    <a:pt x="1893" y="662"/>
                    <a:pt x="1987" y="631"/>
                    <a:pt x="2071" y="568"/>
                  </a:cubicBezTo>
                  <a:cubicBezTo>
                    <a:pt x="2155" y="505"/>
                    <a:pt x="2166" y="431"/>
                    <a:pt x="2113" y="358"/>
                  </a:cubicBezTo>
                  <a:cubicBezTo>
                    <a:pt x="2050" y="263"/>
                    <a:pt x="1966" y="200"/>
                    <a:pt x="1882" y="147"/>
                  </a:cubicBezTo>
                  <a:cubicBezTo>
                    <a:pt x="1693" y="42"/>
                    <a:pt x="1493" y="32"/>
                    <a:pt x="1315" y="0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5219662" y="-1277765"/>
              <a:ext cx="95888" cy="63141"/>
            </a:xfrm>
            <a:custGeom>
              <a:avLst/>
              <a:gdLst/>
              <a:ahLst/>
              <a:cxnLst/>
              <a:rect l="l" t="t" r="r" b="b"/>
              <a:pathLst>
                <a:path w="1956" h="1288" extrusionOk="0">
                  <a:moveTo>
                    <a:pt x="1483" y="1"/>
                  </a:moveTo>
                  <a:cubicBezTo>
                    <a:pt x="957" y="64"/>
                    <a:pt x="516" y="264"/>
                    <a:pt x="169" y="684"/>
                  </a:cubicBezTo>
                  <a:cubicBezTo>
                    <a:pt x="116" y="747"/>
                    <a:pt x="74" y="842"/>
                    <a:pt x="53" y="915"/>
                  </a:cubicBezTo>
                  <a:cubicBezTo>
                    <a:pt x="1" y="1094"/>
                    <a:pt x="74" y="1210"/>
                    <a:pt x="253" y="1262"/>
                  </a:cubicBezTo>
                  <a:cubicBezTo>
                    <a:pt x="288" y="1279"/>
                    <a:pt x="319" y="1287"/>
                    <a:pt x="351" y="1287"/>
                  </a:cubicBezTo>
                  <a:cubicBezTo>
                    <a:pt x="377" y="1287"/>
                    <a:pt x="403" y="1282"/>
                    <a:pt x="432" y="1273"/>
                  </a:cubicBezTo>
                  <a:cubicBezTo>
                    <a:pt x="579" y="1262"/>
                    <a:pt x="695" y="1199"/>
                    <a:pt x="821" y="1115"/>
                  </a:cubicBezTo>
                  <a:cubicBezTo>
                    <a:pt x="894" y="1052"/>
                    <a:pt x="978" y="999"/>
                    <a:pt x="1041" y="936"/>
                  </a:cubicBezTo>
                  <a:cubicBezTo>
                    <a:pt x="1199" y="779"/>
                    <a:pt x="1378" y="674"/>
                    <a:pt x="1567" y="579"/>
                  </a:cubicBezTo>
                  <a:cubicBezTo>
                    <a:pt x="1662" y="526"/>
                    <a:pt x="1746" y="474"/>
                    <a:pt x="1830" y="411"/>
                  </a:cubicBezTo>
                  <a:cubicBezTo>
                    <a:pt x="1956" y="306"/>
                    <a:pt x="1935" y="148"/>
                    <a:pt x="1788" y="64"/>
                  </a:cubicBezTo>
                  <a:cubicBezTo>
                    <a:pt x="1693" y="32"/>
                    <a:pt x="1588" y="1"/>
                    <a:pt x="1483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5267603" y="-1235019"/>
              <a:ext cx="93290" cy="54660"/>
            </a:xfrm>
            <a:custGeom>
              <a:avLst/>
              <a:gdLst/>
              <a:ahLst/>
              <a:cxnLst/>
              <a:rect l="l" t="t" r="r" b="b"/>
              <a:pathLst>
                <a:path w="1903" h="1115" extrusionOk="0">
                  <a:moveTo>
                    <a:pt x="1213" y="1"/>
                  </a:moveTo>
                  <a:cubicBezTo>
                    <a:pt x="765" y="1"/>
                    <a:pt x="291" y="238"/>
                    <a:pt x="63" y="716"/>
                  </a:cubicBezTo>
                  <a:cubicBezTo>
                    <a:pt x="21" y="811"/>
                    <a:pt x="0" y="916"/>
                    <a:pt x="0" y="1021"/>
                  </a:cubicBezTo>
                  <a:cubicBezTo>
                    <a:pt x="0" y="1071"/>
                    <a:pt x="47" y="1114"/>
                    <a:pt x="92" y="1114"/>
                  </a:cubicBezTo>
                  <a:cubicBezTo>
                    <a:pt x="104" y="1114"/>
                    <a:pt x="116" y="1111"/>
                    <a:pt x="127" y="1105"/>
                  </a:cubicBezTo>
                  <a:cubicBezTo>
                    <a:pt x="169" y="1073"/>
                    <a:pt x="211" y="1031"/>
                    <a:pt x="232" y="1000"/>
                  </a:cubicBezTo>
                  <a:cubicBezTo>
                    <a:pt x="548" y="571"/>
                    <a:pt x="985" y="390"/>
                    <a:pt x="1501" y="390"/>
                  </a:cubicBezTo>
                  <a:cubicBezTo>
                    <a:pt x="1516" y="390"/>
                    <a:pt x="1531" y="390"/>
                    <a:pt x="1546" y="390"/>
                  </a:cubicBezTo>
                  <a:cubicBezTo>
                    <a:pt x="1630" y="390"/>
                    <a:pt x="1703" y="390"/>
                    <a:pt x="1808" y="380"/>
                  </a:cubicBezTo>
                  <a:cubicBezTo>
                    <a:pt x="1840" y="380"/>
                    <a:pt x="1871" y="369"/>
                    <a:pt x="1892" y="327"/>
                  </a:cubicBezTo>
                  <a:cubicBezTo>
                    <a:pt x="1903" y="285"/>
                    <a:pt x="1903" y="232"/>
                    <a:pt x="1861" y="211"/>
                  </a:cubicBezTo>
                  <a:cubicBezTo>
                    <a:pt x="1808" y="169"/>
                    <a:pt x="1756" y="127"/>
                    <a:pt x="1703" y="106"/>
                  </a:cubicBezTo>
                  <a:cubicBezTo>
                    <a:pt x="1554" y="36"/>
                    <a:pt x="1385" y="1"/>
                    <a:pt x="1213" y="1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5525203" y="-1337520"/>
              <a:ext cx="91770" cy="53238"/>
            </a:xfrm>
            <a:custGeom>
              <a:avLst/>
              <a:gdLst/>
              <a:ahLst/>
              <a:cxnLst/>
              <a:rect l="l" t="t" r="r" b="b"/>
              <a:pathLst>
                <a:path w="1872" h="1086" extrusionOk="0">
                  <a:moveTo>
                    <a:pt x="1115" y="0"/>
                  </a:moveTo>
                  <a:cubicBezTo>
                    <a:pt x="705" y="43"/>
                    <a:pt x="327" y="253"/>
                    <a:pt x="75" y="663"/>
                  </a:cubicBezTo>
                  <a:cubicBezTo>
                    <a:pt x="32" y="757"/>
                    <a:pt x="1" y="841"/>
                    <a:pt x="1" y="947"/>
                  </a:cubicBezTo>
                  <a:cubicBezTo>
                    <a:pt x="1" y="978"/>
                    <a:pt x="11" y="1010"/>
                    <a:pt x="11" y="1052"/>
                  </a:cubicBezTo>
                  <a:cubicBezTo>
                    <a:pt x="11" y="1066"/>
                    <a:pt x="37" y="1086"/>
                    <a:pt x="59" y="1086"/>
                  </a:cubicBezTo>
                  <a:cubicBezTo>
                    <a:pt x="69" y="1086"/>
                    <a:pt x="79" y="1082"/>
                    <a:pt x="85" y="1073"/>
                  </a:cubicBezTo>
                  <a:cubicBezTo>
                    <a:pt x="127" y="1031"/>
                    <a:pt x="169" y="999"/>
                    <a:pt x="190" y="957"/>
                  </a:cubicBezTo>
                  <a:cubicBezTo>
                    <a:pt x="479" y="534"/>
                    <a:pt x="890" y="375"/>
                    <a:pt x="1360" y="375"/>
                  </a:cubicBezTo>
                  <a:cubicBezTo>
                    <a:pt x="1404" y="375"/>
                    <a:pt x="1449" y="376"/>
                    <a:pt x="1494" y="379"/>
                  </a:cubicBezTo>
                  <a:cubicBezTo>
                    <a:pt x="1588" y="379"/>
                    <a:pt x="1693" y="389"/>
                    <a:pt x="1788" y="389"/>
                  </a:cubicBezTo>
                  <a:cubicBezTo>
                    <a:pt x="1793" y="391"/>
                    <a:pt x="1799" y="392"/>
                    <a:pt x="1804" y="392"/>
                  </a:cubicBezTo>
                  <a:cubicBezTo>
                    <a:pt x="1830" y="392"/>
                    <a:pt x="1853" y="372"/>
                    <a:pt x="1861" y="337"/>
                  </a:cubicBezTo>
                  <a:cubicBezTo>
                    <a:pt x="1872" y="316"/>
                    <a:pt x="1861" y="274"/>
                    <a:pt x="1840" y="242"/>
                  </a:cubicBezTo>
                  <a:cubicBezTo>
                    <a:pt x="1641" y="106"/>
                    <a:pt x="1441" y="0"/>
                    <a:pt x="1115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5113582" y="-1169724"/>
              <a:ext cx="93780" cy="85397"/>
            </a:xfrm>
            <a:custGeom>
              <a:avLst/>
              <a:gdLst/>
              <a:ahLst/>
              <a:cxnLst/>
              <a:rect l="l" t="t" r="r" b="b"/>
              <a:pathLst>
                <a:path w="1913" h="1742" extrusionOk="0">
                  <a:moveTo>
                    <a:pt x="492" y="0"/>
                  </a:moveTo>
                  <a:cubicBezTo>
                    <a:pt x="343" y="0"/>
                    <a:pt x="202" y="50"/>
                    <a:pt x="73" y="130"/>
                  </a:cubicBezTo>
                  <a:cubicBezTo>
                    <a:pt x="52" y="151"/>
                    <a:pt x="21" y="193"/>
                    <a:pt x="10" y="214"/>
                  </a:cubicBezTo>
                  <a:cubicBezTo>
                    <a:pt x="0" y="244"/>
                    <a:pt x="36" y="300"/>
                    <a:pt x="58" y="300"/>
                  </a:cubicBezTo>
                  <a:cubicBezTo>
                    <a:pt x="59" y="300"/>
                    <a:pt x="61" y="299"/>
                    <a:pt x="63" y="298"/>
                  </a:cubicBezTo>
                  <a:cubicBezTo>
                    <a:pt x="105" y="277"/>
                    <a:pt x="147" y="277"/>
                    <a:pt x="178" y="256"/>
                  </a:cubicBezTo>
                  <a:cubicBezTo>
                    <a:pt x="273" y="204"/>
                    <a:pt x="378" y="193"/>
                    <a:pt x="483" y="193"/>
                  </a:cubicBezTo>
                  <a:cubicBezTo>
                    <a:pt x="651" y="193"/>
                    <a:pt x="809" y="225"/>
                    <a:pt x="977" y="288"/>
                  </a:cubicBezTo>
                  <a:cubicBezTo>
                    <a:pt x="1061" y="330"/>
                    <a:pt x="1156" y="362"/>
                    <a:pt x="1177" y="446"/>
                  </a:cubicBezTo>
                  <a:cubicBezTo>
                    <a:pt x="1187" y="530"/>
                    <a:pt x="1103" y="551"/>
                    <a:pt x="1072" y="624"/>
                  </a:cubicBezTo>
                  <a:cubicBezTo>
                    <a:pt x="1072" y="635"/>
                    <a:pt x="1061" y="635"/>
                    <a:pt x="1061" y="645"/>
                  </a:cubicBezTo>
                  <a:cubicBezTo>
                    <a:pt x="988" y="792"/>
                    <a:pt x="925" y="950"/>
                    <a:pt x="914" y="1118"/>
                  </a:cubicBezTo>
                  <a:cubicBezTo>
                    <a:pt x="914" y="1160"/>
                    <a:pt x="935" y="1181"/>
                    <a:pt x="967" y="1202"/>
                  </a:cubicBezTo>
                  <a:cubicBezTo>
                    <a:pt x="1009" y="1202"/>
                    <a:pt x="1040" y="1181"/>
                    <a:pt x="1051" y="1150"/>
                  </a:cubicBezTo>
                  <a:cubicBezTo>
                    <a:pt x="1072" y="1076"/>
                    <a:pt x="1093" y="1003"/>
                    <a:pt x="1114" y="919"/>
                  </a:cubicBezTo>
                  <a:cubicBezTo>
                    <a:pt x="1145" y="835"/>
                    <a:pt x="1166" y="729"/>
                    <a:pt x="1229" y="656"/>
                  </a:cubicBezTo>
                  <a:cubicBezTo>
                    <a:pt x="1266" y="619"/>
                    <a:pt x="1300" y="601"/>
                    <a:pt x="1333" y="601"/>
                  </a:cubicBezTo>
                  <a:cubicBezTo>
                    <a:pt x="1366" y="601"/>
                    <a:pt x="1398" y="619"/>
                    <a:pt x="1429" y="656"/>
                  </a:cubicBezTo>
                  <a:cubicBezTo>
                    <a:pt x="1524" y="782"/>
                    <a:pt x="1587" y="908"/>
                    <a:pt x="1629" y="1055"/>
                  </a:cubicBezTo>
                  <a:cubicBezTo>
                    <a:pt x="1681" y="1244"/>
                    <a:pt x="1702" y="1413"/>
                    <a:pt x="1744" y="1591"/>
                  </a:cubicBezTo>
                  <a:cubicBezTo>
                    <a:pt x="1744" y="1633"/>
                    <a:pt x="1755" y="1675"/>
                    <a:pt x="1776" y="1696"/>
                  </a:cubicBezTo>
                  <a:cubicBezTo>
                    <a:pt x="1786" y="1728"/>
                    <a:pt x="1807" y="1738"/>
                    <a:pt x="1839" y="1738"/>
                  </a:cubicBezTo>
                  <a:cubicBezTo>
                    <a:pt x="1846" y="1740"/>
                    <a:pt x="1853" y="1741"/>
                    <a:pt x="1859" y="1741"/>
                  </a:cubicBezTo>
                  <a:cubicBezTo>
                    <a:pt x="1888" y="1741"/>
                    <a:pt x="1904" y="1721"/>
                    <a:pt x="1913" y="1686"/>
                  </a:cubicBezTo>
                  <a:lnTo>
                    <a:pt x="1913" y="1612"/>
                  </a:lnTo>
                  <a:cubicBezTo>
                    <a:pt x="1892" y="1413"/>
                    <a:pt x="1860" y="1213"/>
                    <a:pt x="1797" y="1013"/>
                  </a:cubicBezTo>
                  <a:cubicBezTo>
                    <a:pt x="1618" y="435"/>
                    <a:pt x="1208" y="120"/>
                    <a:pt x="630" y="15"/>
                  </a:cubicBezTo>
                  <a:cubicBezTo>
                    <a:pt x="583" y="5"/>
                    <a:pt x="537" y="0"/>
                    <a:pt x="492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5657656" y="-1396834"/>
              <a:ext cx="42306" cy="86133"/>
            </a:xfrm>
            <a:custGeom>
              <a:avLst/>
              <a:gdLst/>
              <a:ahLst/>
              <a:cxnLst/>
              <a:rect l="l" t="t" r="r" b="b"/>
              <a:pathLst>
                <a:path w="863" h="1757" extrusionOk="0">
                  <a:moveTo>
                    <a:pt x="554" y="0"/>
                  </a:moveTo>
                  <a:cubicBezTo>
                    <a:pt x="471" y="0"/>
                    <a:pt x="404" y="48"/>
                    <a:pt x="337" y="96"/>
                  </a:cubicBezTo>
                  <a:cubicBezTo>
                    <a:pt x="74" y="307"/>
                    <a:pt x="42" y="622"/>
                    <a:pt x="0" y="948"/>
                  </a:cubicBezTo>
                  <a:cubicBezTo>
                    <a:pt x="42" y="1042"/>
                    <a:pt x="53" y="1168"/>
                    <a:pt x="105" y="1242"/>
                  </a:cubicBezTo>
                  <a:cubicBezTo>
                    <a:pt x="211" y="1494"/>
                    <a:pt x="379" y="1683"/>
                    <a:pt x="641" y="1747"/>
                  </a:cubicBezTo>
                  <a:cubicBezTo>
                    <a:pt x="670" y="1753"/>
                    <a:pt x="697" y="1756"/>
                    <a:pt x="720" y="1756"/>
                  </a:cubicBezTo>
                  <a:cubicBezTo>
                    <a:pt x="774" y="1756"/>
                    <a:pt x="810" y="1738"/>
                    <a:pt x="810" y="1694"/>
                  </a:cubicBezTo>
                  <a:cubicBezTo>
                    <a:pt x="810" y="1610"/>
                    <a:pt x="736" y="1599"/>
                    <a:pt x="684" y="1589"/>
                  </a:cubicBezTo>
                  <a:cubicBezTo>
                    <a:pt x="368" y="1494"/>
                    <a:pt x="242" y="1263"/>
                    <a:pt x="179" y="969"/>
                  </a:cubicBezTo>
                  <a:cubicBezTo>
                    <a:pt x="168" y="895"/>
                    <a:pt x="211" y="843"/>
                    <a:pt x="284" y="811"/>
                  </a:cubicBezTo>
                  <a:cubicBezTo>
                    <a:pt x="321" y="797"/>
                    <a:pt x="360" y="789"/>
                    <a:pt x="397" y="789"/>
                  </a:cubicBezTo>
                  <a:cubicBezTo>
                    <a:pt x="496" y="789"/>
                    <a:pt x="588" y="841"/>
                    <a:pt x="641" y="948"/>
                  </a:cubicBezTo>
                  <a:cubicBezTo>
                    <a:pt x="684" y="1011"/>
                    <a:pt x="705" y="1084"/>
                    <a:pt x="747" y="1158"/>
                  </a:cubicBezTo>
                  <a:cubicBezTo>
                    <a:pt x="747" y="1168"/>
                    <a:pt x="789" y="1168"/>
                    <a:pt x="810" y="1168"/>
                  </a:cubicBezTo>
                  <a:cubicBezTo>
                    <a:pt x="841" y="1168"/>
                    <a:pt x="852" y="1137"/>
                    <a:pt x="862" y="1116"/>
                  </a:cubicBezTo>
                  <a:lnTo>
                    <a:pt x="862" y="1063"/>
                  </a:lnTo>
                  <a:cubicBezTo>
                    <a:pt x="810" y="801"/>
                    <a:pt x="641" y="643"/>
                    <a:pt x="379" y="622"/>
                  </a:cubicBezTo>
                  <a:lnTo>
                    <a:pt x="305" y="622"/>
                  </a:lnTo>
                  <a:cubicBezTo>
                    <a:pt x="253" y="622"/>
                    <a:pt x="211" y="580"/>
                    <a:pt x="242" y="517"/>
                  </a:cubicBezTo>
                  <a:cubicBezTo>
                    <a:pt x="284" y="370"/>
                    <a:pt x="368" y="222"/>
                    <a:pt x="515" y="138"/>
                  </a:cubicBezTo>
                  <a:cubicBezTo>
                    <a:pt x="547" y="128"/>
                    <a:pt x="578" y="117"/>
                    <a:pt x="599" y="96"/>
                  </a:cubicBezTo>
                  <a:cubicBezTo>
                    <a:pt x="620" y="75"/>
                    <a:pt x="620" y="54"/>
                    <a:pt x="620" y="23"/>
                  </a:cubicBezTo>
                  <a:cubicBezTo>
                    <a:pt x="620" y="12"/>
                    <a:pt x="589" y="2"/>
                    <a:pt x="578" y="2"/>
                  </a:cubicBezTo>
                  <a:cubicBezTo>
                    <a:pt x="570" y="1"/>
                    <a:pt x="562" y="0"/>
                    <a:pt x="554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5438683" y="-1275167"/>
              <a:ext cx="38140" cy="81475"/>
            </a:xfrm>
            <a:custGeom>
              <a:avLst/>
              <a:gdLst/>
              <a:ahLst/>
              <a:cxnLst/>
              <a:rect l="l" t="t" r="r" b="b"/>
              <a:pathLst>
                <a:path w="778" h="1662" extrusionOk="0">
                  <a:moveTo>
                    <a:pt x="53" y="0"/>
                  </a:moveTo>
                  <a:cubicBezTo>
                    <a:pt x="32" y="0"/>
                    <a:pt x="0" y="42"/>
                    <a:pt x="0" y="53"/>
                  </a:cubicBezTo>
                  <a:cubicBezTo>
                    <a:pt x="0" y="95"/>
                    <a:pt x="0" y="148"/>
                    <a:pt x="11" y="179"/>
                  </a:cubicBezTo>
                  <a:cubicBezTo>
                    <a:pt x="147" y="684"/>
                    <a:pt x="357" y="1146"/>
                    <a:pt x="599" y="1577"/>
                  </a:cubicBezTo>
                  <a:cubicBezTo>
                    <a:pt x="620" y="1619"/>
                    <a:pt x="641" y="1630"/>
                    <a:pt x="673" y="1661"/>
                  </a:cubicBezTo>
                  <a:lnTo>
                    <a:pt x="725" y="1661"/>
                  </a:lnTo>
                  <a:lnTo>
                    <a:pt x="778" y="1630"/>
                  </a:lnTo>
                  <a:cubicBezTo>
                    <a:pt x="778" y="1514"/>
                    <a:pt x="725" y="1451"/>
                    <a:pt x="683" y="1367"/>
                  </a:cubicBezTo>
                  <a:cubicBezTo>
                    <a:pt x="473" y="988"/>
                    <a:pt x="294" y="589"/>
                    <a:pt x="168" y="169"/>
                  </a:cubicBezTo>
                  <a:cubicBezTo>
                    <a:pt x="158" y="116"/>
                    <a:pt x="147" y="63"/>
                    <a:pt x="116" y="21"/>
                  </a:cubicBezTo>
                  <a:cubicBezTo>
                    <a:pt x="105" y="11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49200E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5067160" y="-1627866"/>
              <a:ext cx="571504" cy="434388"/>
            </a:xfrm>
            <a:custGeom>
              <a:avLst/>
              <a:gdLst/>
              <a:ahLst/>
              <a:cxnLst/>
              <a:rect l="l" t="t" r="r" b="b"/>
              <a:pathLst>
                <a:path w="11658" h="8861" extrusionOk="0">
                  <a:moveTo>
                    <a:pt x="11266" y="1"/>
                  </a:moveTo>
                  <a:cubicBezTo>
                    <a:pt x="11222" y="1"/>
                    <a:pt x="11180" y="14"/>
                    <a:pt x="11142" y="58"/>
                  </a:cubicBezTo>
                  <a:cubicBezTo>
                    <a:pt x="11069" y="142"/>
                    <a:pt x="10995" y="237"/>
                    <a:pt x="10901" y="300"/>
                  </a:cubicBezTo>
                  <a:cubicBezTo>
                    <a:pt x="10428" y="668"/>
                    <a:pt x="9902" y="910"/>
                    <a:pt x="9324" y="1046"/>
                  </a:cubicBezTo>
                  <a:cubicBezTo>
                    <a:pt x="8840" y="1151"/>
                    <a:pt x="8345" y="1192"/>
                    <a:pt x="7846" y="1192"/>
                  </a:cubicBezTo>
                  <a:cubicBezTo>
                    <a:pt x="7642" y="1192"/>
                    <a:pt x="7437" y="1185"/>
                    <a:pt x="7232" y="1172"/>
                  </a:cubicBezTo>
                  <a:cubicBezTo>
                    <a:pt x="6885" y="1162"/>
                    <a:pt x="6538" y="1141"/>
                    <a:pt x="6181" y="1130"/>
                  </a:cubicBezTo>
                  <a:cubicBezTo>
                    <a:pt x="6036" y="1124"/>
                    <a:pt x="5891" y="1121"/>
                    <a:pt x="5745" y="1121"/>
                  </a:cubicBezTo>
                  <a:cubicBezTo>
                    <a:pt x="5169" y="1121"/>
                    <a:pt x="4586" y="1173"/>
                    <a:pt x="4016" y="1299"/>
                  </a:cubicBezTo>
                  <a:cubicBezTo>
                    <a:pt x="3028" y="1519"/>
                    <a:pt x="2155" y="1950"/>
                    <a:pt x="1441" y="2686"/>
                  </a:cubicBezTo>
                  <a:cubicBezTo>
                    <a:pt x="1167" y="2970"/>
                    <a:pt x="936" y="3285"/>
                    <a:pt x="778" y="3653"/>
                  </a:cubicBezTo>
                  <a:cubicBezTo>
                    <a:pt x="621" y="4021"/>
                    <a:pt x="547" y="4410"/>
                    <a:pt x="652" y="4809"/>
                  </a:cubicBezTo>
                  <a:cubicBezTo>
                    <a:pt x="768" y="4977"/>
                    <a:pt x="705" y="5093"/>
                    <a:pt x="558" y="5198"/>
                  </a:cubicBezTo>
                  <a:lnTo>
                    <a:pt x="484" y="5282"/>
                  </a:lnTo>
                  <a:cubicBezTo>
                    <a:pt x="169" y="5566"/>
                    <a:pt x="22" y="5934"/>
                    <a:pt x="11" y="6354"/>
                  </a:cubicBezTo>
                  <a:cubicBezTo>
                    <a:pt x="1" y="6827"/>
                    <a:pt x="116" y="7279"/>
                    <a:pt x="358" y="7679"/>
                  </a:cubicBezTo>
                  <a:cubicBezTo>
                    <a:pt x="621" y="8120"/>
                    <a:pt x="957" y="8436"/>
                    <a:pt x="1430" y="8614"/>
                  </a:cubicBezTo>
                  <a:cubicBezTo>
                    <a:pt x="1630" y="8698"/>
                    <a:pt x="1829" y="8762"/>
                    <a:pt x="2019" y="8835"/>
                  </a:cubicBezTo>
                  <a:cubicBezTo>
                    <a:pt x="2052" y="8852"/>
                    <a:pt x="2083" y="8860"/>
                    <a:pt x="2111" y="8860"/>
                  </a:cubicBezTo>
                  <a:cubicBezTo>
                    <a:pt x="2153" y="8860"/>
                    <a:pt x="2191" y="8841"/>
                    <a:pt x="2229" y="8804"/>
                  </a:cubicBezTo>
                  <a:cubicBezTo>
                    <a:pt x="2418" y="8625"/>
                    <a:pt x="2565" y="8404"/>
                    <a:pt x="2639" y="8173"/>
                  </a:cubicBezTo>
                  <a:cubicBezTo>
                    <a:pt x="2860" y="7500"/>
                    <a:pt x="2912" y="6817"/>
                    <a:pt x="2565" y="6155"/>
                  </a:cubicBezTo>
                  <a:cubicBezTo>
                    <a:pt x="2544" y="6144"/>
                    <a:pt x="2565" y="6123"/>
                    <a:pt x="2544" y="6081"/>
                  </a:cubicBezTo>
                  <a:cubicBezTo>
                    <a:pt x="2733" y="6050"/>
                    <a:pt x="2891" y="6039"/>
                    <a:pt x="3038" y="6018"/>
                  </a:cubicBezTo>
                  <a:lnTo>
                    <a:pt x="4216" y="5776"/>
                  </a:lnTo>
                  <a:cubicBezTo>
                    <a:pt x="5613" y="5482"/>
                    <a:pt x="6938" y="5041"/>
                    <a:pt x="8220" y="4452"/>
                  </a:cubicBezTo>
                  <a:cubicBezTo>
                    <a:pt x="8746" y="4210"/>
                    <a:pt x="9229" y="3926"/>
                    <a:pt x="9681" y="3569"/>
                  </a:cubicBezTo>
                  <a:cubicBezTo>
                    <a:pt x="9734" y="3527"/>
                    <a:pt x="9776" y="3474"/>
                    <a:pt x="9839" y="3474"/>
                  </a:cubicBezTo>
                  <a:cubicBezTo>
                    <a:pt x="9849" y="3495"/>
                    <a:pt x="9870" y="3495"/>
                    <a:pt x="9870" y="3495"/>
                  </a:cubicBezTo>
                  <a:cubicBezTo>
                    <a:pt x="9892" y="3527"/>
                    <a:pt x="9934" y="3580"/>
                    <a:pt x="9955" y="3622"/>
                  </a:cubicBezTo>
                  <a:cubicBezTo>
                    <a:pt x="10312" y="4105"/>
                    <a:pt x="10722" y="4515"/>
                    <a:pt x="11205" y="4851"/>
                  </a:cubicBezTo>
                  <a:lnTo>
                    <a:pt x="11405" y="4977"/>
                  </a:lnTo>
                  <a:cubicBezTo>
                    <a:pt x="11420" y="4986"/>
                    <a:pt x="11436" y="4990"/>
                    <a:pt x="11452" y="4990"/>
                  </a:cubicBezTo>
                  <a:cubicBezTo>
                    <a:pt x="11495" y="4990"/>
                    <a:pt x="11540" y="4963"/>
                    <a:pt x="11563" y="4925"/>
                  </a:cubicBezTo>
                  <a:cubicBezTo>
                    <a:pt x="11605" y="4841"/>
                    <a:pt x="11615" y="4767"/>
                    <a:pt x="11626" y="4673"/>
                  </a:cubicBezTo>
                  <a:cubicBezTo>
                    <a:pt x="11636" y="4473"/>
                    <a:pt x="11657" y="4263"/>
                    <a:pt x="11626" y="4063"/>
                  </a:cubicBezTo>
                  <a:cubicBezTo>
                    <a:pt x="11563" y="3453"/>
                    <a:pt x="11321" y="2938"/>
                    <a:pt x="10816" y="2570"/>
                  </a:cubicBezTo>
                  <a:cubicBezTo>
                    <a:pt x="10774" y="2549"/>
                    <a:pt x="10743" y="2528"/>
                    <a:pt x="10722" y="2507"/>
                  </a:cubicBezTo>
                  <a:cubicBezTo>
                    <a:pt x="10764" y="2455"/>
                    <a:pt x="10774" y="2413"/>
                    <a:pt x="10795" y="2371"/>
                  </a:cubicBezTo>
                  <a:cubicBezTo>
                    <a:pt x="11247" y="1740"/>
                    <a:pt x="11426" y="1036"/>
                    <a:pt x="11416" y="269"/>
                  </a:cubicBezTo>
                  <a:lnTo>
                    <a:pt x="11416" y="111"/>
                  </a:lnTo>
                  <a:cubicBezTo>
                    <a:pt x="11416" y="58"/>
                    <a:pt x="11374" y="27"/>
                    <a:pt x="11321" y="6"/>
                  </a:cubicBezTo>
                  <a:cubicBezTo>
                    <a:pt x="11303" y="3"/>
                    <a:pt x="11284" y="1"/>
                    <a:pt x="11266" y="1"/>
                  </a:cubicBezTo>
                  <a:close/>
                </a:path>
              </a:pathLst>
            </a:custGeom>
            <a:solidFill>
              <a:srgbClr val="653A20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9" name="Google Shape;1129;p45"/>
          <p:cNvSpPr/>
          <p:nvPr/>
        </p:nvSpPr>
        <p:spPr>
          <a:xfrm>
            <a:off x="8100974" y="412346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6"/>
          <p:cNvGrpSpPr/>
          <p:nvPr/>
        </p:nvGrpSpPr>
        <p:grpSpPr>
          <a:xfrm>
            <a:off x="1338586" y="3074150"/>
            <a:ext cx="6466934" cy="918177"/>
            <a:chOff x="504324" y="348488"/>
            <a:chExt cx="8268679" cy="918177"/>
          </a:xfrm>
        </p:grpSpPr>
        <p:sp>
          <p:nvSpPr>
            <p:cNvPr id="1135" name="Google Shape;1135;p4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6"/>
          <p:cNvGrpSpPr/>
          <p:nvPr/>
        </p:nvGrpSpPr>
        <p:grpSpPr>
          <a:xfrm rot="10800000">
            <a:off x="6706246" y="3061050"/>
            <a:ext cx="1071864" cy="968151"/>
            <a:chOff x="3352500" y="5131825"/>
            <a:chExt cx="912380" cy="824098"/>
          </a:xfrm>
        </p:grpSpPr>
        <p:sp>
          <p:nvSpPr>
            <p:cNvPr id="1138" name="Google Shape;1138;p4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46"/>
          <p:cNvSpPr txBox="1">
            <a:spLocks noGrp="1"/>
          </p:cNvSpPr>
          <p:nvPr>
            <p:ph type="subTitle" idx="1"/>
          </p:nvPr>
        </p:nvSpPr>
        <p:spPr>
          <a:xfrm>
            <a:off x="1226450" y="1114300"/>
            <a:ext cx="66912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1141" name="Google Shape;1141;p46"/>
          <p:cNvSpPr txBox="1">
            <a:spLocks noGrp="1"/>
          </p:cNvSpPr>
          <p:nvPr>
            <p:ph type="title"/>
          </p:nvPr>
        </p:nvSpPr>
        <p:spPr>
          <a:xfrm>
            <a:off x="1226350" y="3267274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—SOMEONE</a:t>
            </a:r>
            <a:r>
              <a:rPr lang="en" sz="3000"/>
              <a:t> FAMOUS</a:t>
            </a:r>
            <a:endParaRPr sz="3000"/>
          </a:p>
        </p:txBody>
      </p:sp>
      <p:sp>
        <p:nvSpPr>
          <p:cNvPr id="1142" name="Google Shape;1142;p46"/>
          <p:cNvSpPr/>
          <p:nvPr/>
        </p:nvSpPr>
        <p:spPr>
          <a:xfrm rot="10800000">
            <a:off x="2632826" y="368840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6"/>
          <p:cNvSpPr/>
          <p:nvPr/>
        </p:nvSpPr>
        <p:spPr>
          <a:xfrm rot="10800000">
            <a:off x="1643905" y="445639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6"/>
          <p:cNvSpPr/>
          <p:nvPr/>
        </p:nvSpPr>
        <p:spPr>
          <a:xfrm rot="10800000">
            <a:off x="877923" y="1975806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6"/>
          <p:cNvSpPr/>
          <p:nvPr/>
        </p:nvSpPr>
        <p:spPr>
          <a:xfrm rot="10800000">
            <a:off x="6443425" y="29558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6"/>
          <p:cNvSpPr/>
          <p:nvPr/>
        </p:nvSpPr>
        <p:spPr>
          <a:xfrm rot="10800000">
            <a:off x="8211907" y="19757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6"/>
          <p:cNvSpPr/>
          <p:nvPr/>
        </p:nvSpPr>
        <p:spPr>
          <a:xfrm rot="10800000">
            <a:off x="5262390" y="452796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6"/>
          <p:cNvSpPr/>
          <p:nvPr/>
        </p:nvSpPr>
        <p:spPr>
          <a:xfrm rot="10800000">
            <a:off x="713229" y="3306439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6"/>
          <p:cNvSpPr/>
          <p:nvPr/>
        </p:nvSpPr>
        <p:spPr>
          <a:xfrm rot="10800000">
            <a:off x="8100974" y="380126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6"/>
          <p:cNvSpPr/>
          <p:nvPr/>
        </p:nvSpPr>
        <p:spPr>
          <a:xfrm rot="10800000">
            <a:off x="3753624" y="435115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6"/>
          <p:cNvSpPr/>
          <p:nvPr/>
        </p:nvSpPr>
        <p:spPr>
          <a:xfrm rot="10800000">
            <a:off x="383424" y="32512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47"/>
          <p:cNvGrpSpPr/>
          <p:nvPr/>
        </p:nvGrpSpPr>
        <p:grpSpPr>
          <a:xfrm>
            <a:off x="504324" y="3718750"/>
            <a:ext cx="8268679" cy="918177"/>
            <a:chOff x="504324" y="348488"/>
            <a:chExt cx="8268679" cy="918177"/>
          </a:xfrm>
        </p:grpSpPr>
        <p:sp>
          <p:nvSpPr>
            <p:cNvPr id="1157" name="Google Shape;1157;p4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Google Shape;1159;p47"/>
          <p:cNvSpPr txBox="1">
            <a:spLocks noGrp="1"/>
          </p:cNvSpPr>
          <p:nvPr>
            <p:ph type="title"/>
          </p:nvPr>
        </p:nvSpPr>
        <p:spPr>
          <a:xfrm>
            <a:off x="713225" y="3751550"/>
            <a:ext cx="77175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accent2"/>
                </a:solidFill>
              </a:rPr>
              <a:t>THOUSAND WORDS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60" name="Google Shape;1160;p47"/>
          <p:cNvSpPr/>
          <p:nvPr/>
        </p:nvSpPr>
        <p:spPr>
          <a:xfrm rot="10800000">
            <a:off x="1462230" y="4532341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47"/>
          <p:cNvSpPr/>
          <p:nvPr/>
        </p:nvSpPr>
        <p:spPr>
          <a:xfrm rot="10800000">
            <a:off x="333382" y="34194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47"/>
          <p:cNvSpPr/>
          <p:nvPr/>
        </p:nvSpPr>
        <p:spPr>
          <a:xfrm rot="10800000">
            <a:off x="4511390" y="4603916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7"/>
          <p:cNvSpPr/>
          <p:nvPr/>
        </p:nvSpPr>
        <p:spPr>
          <a:xfrm rot="10800000">
            <a:off x="8247274" y="325834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47"/>
          <p:cNvSpPr/>
          <p:nvPr/>
        </p:nvSpPr>
        <p:spPr>
          <a:xfrm rot="10800000">
            <a:off x="7630299" y="4627170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48"/>
          <p:cNvGrpSpPr/>
          <p:nvPr/>
        </p:nvGrpSpPr>
        <p:grpSpPr>
          <a:xfrm>
            <a:off x="579851" y="745717"/>
            <a:ext cx="3191710" cy="2541515"/>
            <a:chOff x="504324" y="348488"/>
            <a:chExt cx="8268679" cy="918177"/>
          </a:xfrm>
        </p:grpSpPr>
        <p:sp>
          <p:nvSpPr>
            <p:cNvPr id="1170" name="Google Shape;1170;p4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764102" y="383642"/>
              <a:ext cx="7749079" cy="84786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2" name="Google Shape;1172;p48"/>
          <p:cNvSpPr txBox="1">
            <a:spLocks noGrp="1"/>
          </p:cNvSpPr>
          <p:nvPr>
            <p:ph type="title"/>
          </p:nvPr>
        </p:nvSpPr>
        <p:spPr>
          <a:xfrm>
            <a:off x="713225" y="843025"/>
            <a:ext cx="3250800" cy="23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 PICTURE ALWAYS </a:t>
            </a:r>
            <a:r>
              <a:rPr lang="en"/>
              <a:t>REINFORCES THE CONCEPT</a:t>
            </a:r>
            <a:endParaRPr/>
          </a:p>
        </p:txBody>
      </p:sp>
      <p:sp>
        <p:nvSpPr>
          <p:cNvPr id="1173" name="Google Shape;1173;p48"/>
          <p:cNvSpPr txBox="1">
            <a:spLocks noGrp="1"/>
          </p:cNvSpPr>
          <p:nvPr>
            <p:ph type="subTitle" idx="1"/>
          </p:nvPr>
        </p:nvSpPr>
        <p:spPr>
          <a:xfrm>
            <a:off x="713225" y="3384500"/>
            <a:ext cx="31035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reveal large amounts of data, so remember: use an image instead of a long text. Your audience will appreciate it for sure</a:t>
            </a:r>
            <a:endParaRPr/>
          </a:p>
        </p:txBody>
      </p:sp>
      <p:sp>
        <p:nvSpPr>
          <p:cNvPr id="1174" name="Google Shape;1174;p48"/>
          <p:cNvSpPr/>
          <p:nvPr/>
        </p:nvSpPr>
        <p:spPr>
          <a:xfrm>
            <a:off x="4076700" y="416350"/>
            <a:ext cx="4428004" cy="4310786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5" name="Google Shape;1175;p48"/>
          <p:cNvPicPr preferRelativeResize="0"/>
          <p:nvPr/>
        </p:nvPicPr>
        <p:blipFill rotWithShape="1">
          <a:blip r:embed="rId3">
            <a:alphaModFix/>
          </a:blip>
          <a:srcRect t="4524" b="29228"/>
          <a:stretch/>
        </p:blipFill>
        <p:spPr>
          <a:xfrm>
            <a:off x="4286252" y="579750"/>
            <a:ext cx="4008900" cy="39840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6" name="Google Shape;1176;p48"/>
          <p:cNvSpPr/>
          <p:nvPr/>
        </p:nvSpPr>
        <p:spPr>
          <a:xfrm>
            <a:off x="8063674" y="187899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48"/>
          <p:cNvSpPr/>
          <p:nvPr/>
        </p:nvSpPr>
        <p:spPr>
          <a:xfrm>
            <a:off x="5225679" y="5904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48"/>
          <p:cNvSpPr/>
          <p:nvPr/>
        </p:nvSpPr>
        <p:spPr>
          <a:xfrm>
            <a:off x="8186699" y="428931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9" name="Google Shape;1179;p48"/>
          <p:cNvGrpSpPr/>
          <p:nvPr/>
        </p:nvGrpSpPr>
        <p:grpSpPr>
          <a:xfrm rot="7317097">
            <a:off x="2902676" y="920870"/>
            <a:ext cx="1071850" cy="968139"/>
            <a:chOff x="3352500" y="5131825"/>
            <a:chExt cx="912380" cy="824098"/>
          </a:xfrm>
        </p:grpSpPr>
        <p:sp>
          <p:nvSpPr>
            <p:cNvPr id="1180" name="Google Shape;1180;p4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49"/>
          <p:cNvSpPr txBox="1">
            <a:spLocks noGrp="1"/>
          </p:cNvSpPr>
          <p:nvPr>
            <p:ph type="subTitle" idx="1"/>
          </p:nvPr>
        </p:nvSpPr>
        <p:spPr>
          <a:xfrm>
            <a:off x="2223600" y="1439125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187" name="Google Shape;1187;p49"/>
          <p:cNvSpPr txBox="1">
            <a:spLocks noGrp="1"/>
          </p:cNvSpPr>
          <p:nvPr>
            <p:ph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188" name="Google Shape;1188;p49"/>
          <p:cNvSpPr txBox="1">
            <a:spLocks noGrp="1"/>
          </p:cNvSpPr>
          <p:nvPr>
            <p:ph type="title" idx="2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333,000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9" name="Google Shape;1189;p49"/>
          <p:cNvSpPr txBox="1">
            <a:spLocks noGrp="1"/>
          </p:cNvSpPr>
          <p:nvPr>
            <p:ph type="subTitle" idx="3"/>
          </p:nvPr>
        </p:nvSpPr>
        <p:spPr>
          <a:xfrm>
            <a:off x="2223600" y="272320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190" name="Google Shape;1190;p49"/>
          <p:cNvSpPr txBox="1">
            <a:spLocks noGrp="1"/>
          </p:cNvSpPr>
          <p:nvPr>
            <p:ph type="title" idx="4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191" name="Google Shape;1191;p49"/>
          <p:cNvSpPr txBox="1">
            <a:spLocks noGrp="1"/>
          </p:cNvSpPr>
          <p:nvPr>
            <p:ph type="subTitle" idx="5"/>
          </p:nvPr>
        </p:nvSpPr>
        <p:spPr>
          <a:xfrm>
            <a:off x="2223600" y="4034550"/>
            <a:ext cx="46968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grpSp>
        <p:nvGrpSpPr>
          <p:cNvPr id="1192" name="Google Shape;1192;p49"/>
          <p:cNvGrpSpPr/>
          <p:nvPr/>
        </p:nvGrpSpPr>
        <p:grpSpPr>
          <a:xfrm>
            <a:off x="313082" y="2877871"/>
            <a:ext cx="1536313" cy="1050461"/>
            <a:chOff x="-2300275" y="1129050"/>
            <a:chExt cx="801750" cy="548200"/>
          </a:xfrm>
        </p:grpSpPr>
        <p:sp>
          <p:nvSpPr>
            <p:cNvPr id="1193" name="Google Shape;1193;p49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9"/>
          <p:cNvGrpSpPr/>
          <p:nvPr/>
        </p:nvGrpSpPr>
        <p:grpSpPr>
          <a:xfrm>
            <a:off x="6866213" y="4113480"/>
            <a:ext cx="1490974" cy="833003"/>
            <a:chOff x="7565125" y="122993"/>
            <a:chExt cx="1490974" cy="833003"/>
          </a:xfrm>
        </p:grpSpPr>
        <p:sp>
          <p:nvSpPr>
            <p:cNvPr id="1203" name="Google Shape;1203;p49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49"/>
          <p:cNvGrpSpPr/>
          <p:nvPr/>
        </p:nvGrpSpPr>
        <p:grpSpPr>
          <a:xfrm>
            <a:off x="7740663" y="2179200"/>
            <a:ext cx="944958" cy="500450"/>
            <a:chOff x="4044963" y="463200"/>
            <a:chExt cx="944958" cy="500450"/>
          </a:xfrm>
        </p:grpSpPr>
        <p:sp>
          <p:nvSpPr>
            <p:cNvPr id="1212" name="Google Shape;1212;p49"/>
            <p:cNvSpPr/>
            <p:nvPr/>
          </p:nvSpPr>
          <p:spPr>
            <a:xfrm>
              <a:off x="4337051" y="628196"/>
              <a:ext cx="575648" cy="335451"/>
            </a:xfrm>
            <a:custGeom>
              <a:avLst/>
              <a:gdLst/>
              <a:ahLst/>
              <a:cxnLst/>
              <a:rect l="l" t="t" r="r" b="b"/>
              <a:pathLst>
                <a:path w="16220" h="9452" extrusionOk="0">
                  <a:moveTo>
                    <a:pt x="14254" y="0"/>
                  </a:moveTo>
                  <a:lnTo>
                    <a:pt x="1" y="4089"/>
                  </a:lnTo>
                  <a:lnTo>
                    <a:pt x="642" y="7652"/>
                  </a:lnTo>
                  <a:lnTo>
                    <a:pt x="905" y="9134"/>
                  </a:lnTo>
                  <a:cubicBezTo>
                    <a:pt x="1886" y="9353"/>
                    <a:pt x="2895" y="9452"/>
                    <a:pt x="3903" y="9452"/>
                  </a:cubicBezTo>
                  <a:cubicBezTo>
                    <a:pt x="9504" y="9452"/>
                    <a:pt x="15115" y="6385"/>
                    <a:pt x="16219" y="3553"/>
                  </a:cubicBezTo>
                  <a:lnTo>
                    <a:pt x="15830" y="2849"/>
                  </a:lnTo>
                  <a:lnTo>
                    <a:pt x="1425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4359800" y="729274"/>
              <a:ext cx="552899" cy="234376"/>
            </a:xfrm>
            <a:custGeom>
              <a:avLst/>
              <a:gdLst/>
              <a:ahLst/>
              <a:cxnLst/>
              <a:rect l="l" t="t" r="r" b="b"/>
              <a:pathLst>
                <a:path w="15579" h="6604" extrusionOk="0">
                  <a:moveTo>
                    <a:pt x="15200" y="1"/>
                  </a:moveTo>
                  <a:cubicBezTo>
                    <a:pt x="13266" y="1966"/>
                    <a:pt x="10838" y="3459"/>
                    <a:pt x="8210" y="4289"/>
                  </a:cubicBezTo>
                  <a:cubicBezTo>
                    <a:pt x="6539" y="4813"/>
                    <a:pt x="4794" y="5077"/>
                    <a:pt x="3049" y="5077"/>
                  </a:cubicBezTo>
                  <a:cubicBezTo>
                    <a:pt x="2027" y="5077"/>
                    <a:pt x="1006" y="4987"/>
                    <a:pt x="1" y="4804"/>
                  </a:cubicBezTo>
                  <a:lnTo>
                    <a:pt x="1" y="4804"/>
                  </a:lnTo>
                  <a:lnTo>
                    <a:pt x="264" y="6286"/>
                  </a:lnTo>
                  <a:cubicBezTo>
                    <a:pt x="1245" y="6505"/>
                    <a:pt x="2254" y="6604"/>
                    <a:pt x="3262" y="6604"/>
                  </a:cubicBezTo>
                  <a:cubicBezTo>
                    <a:pt x="8863" y="6604"/>
                    <a:pt x="14474" y="3537"/>
                    <a:pt x="15578" y="705"/>
                  </a:cubicBez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124426" y="514768"/>
              <a:ext cx="865495" cy="368599"/>
            </a:xfrm>
            <a:custGeom>
              <a:avLst/>
              <a:gdLst/>
              <a:ahLst/>
              <a:cxnLst/>
              <a:rect l="l" t="t" r="r" b="b"/>
              <a:pathLst>
                <a:path w="24387" h="10386" extrusionOk="0">
                  <a:moveTo>
                    <a:pt x="24365" y="1"/>
                  </a:moveTo>
                  <a:lnTo>
                    <a:pt x="0" y="7748"/>
                  </a:lnTo>
                  <a:lnTo>
                    <a:pt x="137" y="8021"/>
                  </a:lnTo>
                  <a:cubicBezTo>
                    <a:pt x="3690" y="9776"/>
                    <a:pt x="14989" y="10386"/>
                    <a:pt x="14989" y="10386"/>
                  </a:cubicBezTo>
                  <a:cubicBezTo>
                    <a:pt x="20718" y="5130"/>
                    <a:pt x="24386" y="316"/>
                    <a:pt x="24386" y="316"/>
                  </a:cubicBezTo>
                  <a:lnTo>
                    <a:pt x="2436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4124426" y="463200"/>
              <a:ext cx="864749" cy="398162"/>
            </a:xfrm>
            <a:custGeom>
              <a:avLst/>
              <a:gdLst/>
              <a:ahLst/>
              <a:cxnLst/>
              <a:rect l="l" t="t" r="r" b="b"/>
              <a:pathLst>
                <a:path w="24366" h="11219" extrusionOk="0">
                  <a:moveTo>
                    <a:pt x="14562" y="0"/>
                  </a:moveTo>
                  <a:cubicBezTo>
                    <a:pt x="13250" y="0"/>
                    <a:pt x="12121" y="76"/>
                    <a:pt x="11237" y="161"/>
                  </a:cubicBezTo>
                  <a:cubicBezTo>
                    <a:pt x="9996" y="277"/>
                    <a:pt x="9282" y="424"/>
                    <a:pt x="9282" y="424"/>
                  </a:cubicBezTo>
                  <a:cubicBezTo>
                    <a:pt x="9282" y="424"/>
                    <a:pt x="3353" y="4439"/>
                    <a:pt x="0" y="9201"/>
                  </a:cubicBezTo>
                  <a:cubicBezTo>
                    <a:pt x="0" y="9201"/>
                    <a:pt x="2996" y="10735"/>
                    <a:pt x="14768" y="11219"/>
                  </a:cubicBezTo>
                  <a:cubicBezTo>
                    <a:pt x="15767" y="10283"/>
                    <a:pt x="16871" y="9201"/>
                    <a:pt x="17974" y="8097"/>
                  </a:cubicBezTo>
                  <a:cubicBezTo>
                    <a:pt x="18658" y="7424"/>
                    <a:pt x="19330" y="6741"/>
                    <a:pt x="19961" y="6079"/>
                  </a:cubicBezTo>
                  <a:cubicBezTo>
                    <a:pt x="20339" y="5690"/>
                    <a:pt x="20707" y="5311"/>
                    <a:pt x="21065" y="4944"/>
                  </a:cubicBezTo>
                  <a:cubicBezTo>
                    <a:pt x="21485" y="4502"/>
                    <a:pt x="21884" y="4103"/>
                    <a:pt x="22231" y="3714"/>
                  </a:cubicBezTo>
                  <a:cubicBezTo>
                    <a:pt x="23514" y="2379"/>
                    <a:pt x="24365" y="1454"/>
                    <a:pt x="24365" y="1454"/>
                  </a:cubicBezTo>
                  <a:cubicBezTo>
                    <a:pt x="22757" y="949"/>
                    <a:pt x="21159" y="592"/>
                    <a:pt x="19625" y="350"/>
                  </a:cubicBezTo>
                  <a:cubicBezTo>
                    <a:pt x="18500" y="182"/>
                    <a:pt x="17417" y="87"/>
                    <a:pt x="16398" y="35"/>
                  </a:cubicBezTo>
                  <a:cubicBezTo>
                    <a:pt x="15925" y="14"/>
                    <a:pt x="15462" y="3"/>
                    <a:pt x="15031" y="3"/>
                  </a:cubicBezTo>
                  <a:cubicBezTo>
                    <a:pt x="14872" y="1"/>
                    <a:pt x="14716" y="0"/>
                    <a:pt x="145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4526571" y="618862"/>
              <a:ext cx="53732" cy="24843"/>
            </a:xfrm>
            <a:custGeom>
              <a:avLst/>
              <a:gdLst/>
              <a:ahLst/>
              <a:cxnLst/>
              <a:rect l="l" t="t" r="r" b="b"/>
              <a:pathLst>
                <a:path w="1514" h="700" extrusionOk="0">
                  <a:moveTo>
                    <a:pt x="980" y="1"/>
                  </a:moveTo>
                  <a:cubicBezTo>
                    <a:pt x="890" y="1"/>
                    <a:pt x="793" y="11"/>
                    <a:pt x="694" y="32"/>
                  </a:cubicBezTo>
                  <a:cubicBezTo>
                    <a:pt x="284" y="106"/>
                    <a:pt x="0" y="305"/>
                    <a:pt x="21" y="484"/>
                  </a:cubicBezTo>
                  <a:cubicBezTo>
                    <a:pt x="45" y="619"/>
                    <a:pt x="255" y="700"/>
                    <a:pt x="527" y="700"/>
                  </a:cubicBezTo>
                  <a:cubicBezTo>
                    <a:pt x="616" y="700"/>
                    <a:pt x="712" y="691"/>
                    <a:pt x="810" y="673"/>
                  </a:cubicBezTo>
                  <a:cubicBezTo>
                    <a:pt x="1220" y="589"/>
                    <a:pt x="1514" y="400"/>
                    <a:pt x="1482" y="211"/>
                  </a:cubicBezTo>
                  <a:cubicBezTo>
                    <a:pt x="1451" y="85"/>
                    <a:pt x="1244" y="1"/>
                    <a:pt x="980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4044963" y="719940"/>
              <a:ext cx="106364" cy="96923"/>
            </a:xfrm>
            <a:custGeom>
              <a:avLst/>
              <a:gdLst/>
              <a:ahLst/>
              <a:cxnLst/>
              <a:rect l="l" t="t" r="r" b="b"/>
              <a:pathLst>
                <a:path w="2997" h="2731" extrusionOk="0">
                  <a:moveTo>
                    <a:pt x="2555" y="1"/>
                  </a:moveTo>
                  <a:cubicBezTo>
                    <a:pt x="1640" y="127"/>
                    <a:pt x="810" y="621"/>
                    <a:pt x="0" y="1073"/>
                  </a:cubicBezTo>
                  <a:cubicBezTo>
                    <a:pt x="137" y="1578"/>
                    <a:pt x="495" y="2051"/>
                    <a:pt x="957" y="2334"/>
                  </a:cubicBezTo>
                  <a:cubicBezTo>
                    <a:pt x="1031" y="2250"/>
                    <a:pt x="1094" y="2187"/>
                    <a:pt x="1178" y="2124"/>
                  </a:cubicBezTo>
                  <a:lnTo>
                    <a:pt x="1178" y="2124"/>
                  </a:lnTo>
                  <a:cubicBezTo>
                    <a:pt x="1178" y="2261"/>
                    <a:pt x="1167" y="2397"/>
                    <a:pt x="1167" y="2545"/>
                  </a:cubicBezTo>
                  <a:cubicBezTo>
                    <a:pt x="1531" y="2660"/>
                    <a:pt x="1918" y="2731"/>
                    <a:pt x="2309" y="2731"/>
                  </a:cubicBezTo>
                  <a:cubicBezTo>
                    <a:pt x="2380" y="2731"/>
                    <a:pt x="2452" y="2728"/>
                    <a:pt x="2523" y="2723"/>
                  </a:cubicBezTo>
                  <a:cubicBezTo>
                    <a:pt x="2660" y="1988"/>
                    <a:pt x="2849" y="1252"/>
                    <a:pt x="2996" y="505"/>
                  </a:cubicBezTo>
                  <a:lnTo>
                    <a:pt x="255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4145188" y="626954"/>
              <a:ext cx="414985" cy="92522"/>
            </a:xfrm>
            <a:custGeom>
              <a:avLst/>
              <a:gdLst/>
              <a:ahLst/>
              <a:cxnLst/>
              <a:rect l="l" t="t" r="r" b="b"/>
              <a:pathLst>
                <a:path w="11693" h="2607" extrusionOk="0">
                  <a:moveTo>
                    <a:pt x="11457" y="1"/>
                  </a:moveTo>
                  <a:cubicBezTo>
                    <a:pt x="11377" y="1"/>
                    <a:pt x="11305" y="56"/>
                    <a:pt x="11272" y="130"/>
                  </a:cubicBezTo>
                  <a:cubicBezTo>
                    <a:pt x="11114" y="435"/>
                    <a:pt x="10757" y="540"/>
                    <a:pt x="10442" y="592"/>
                  </a:cubicBezTo>
                  <a:cubicBezTo>
                    <a:pt x="10236" y="626"/>
                    <a:pt x="10025" y="638"/>
                    <a:pt x="9812" y="638"/>
                  </a:cubicBezTo>
                  <a:cubicBezTo>
                    <a:pt x="9622" y="638"/>
                    <a:pt x="9432" y="628"/>
                    <a:pt x="9243" y="613"/>
                  </a:cubicBezTo>
                  <a:cubicBezTo>
                    <a:pt x="8371" y="571"/>
                    <a:pt x="7488" y="403"/>
                    <a:pt x="6615" y="277"/>
                  </a:cubicBezTo>
                  <a:cubicBezTo>
                    <a:pt x="5895" y="165"/>
                    <a:pt x="5148" y="72"/>
                    <a:pt x="4408" y="72"/>
                  </a:cubicBezTo>
                  <a:cubicBezTo>
                    <a:pt x="3476" y="72"/>
                    <a:pt x="2556" y="220"/>
                    <a:pt x="1717" y="666"/>
                  </a:cubicBezTo>
                  <a:cubicBezTo>
                    <a:pt x="1013" y="1044"/>
                    <a:pt x="403" y="1612"/>
                    <a:pt x="67" y="2348"/>
                  </a:cubicBezTo>
                  <a:cubicBezTo>
                    <a:pt x="1" y="2500"/>
                    <a:pt x="122" y="2606"/>
                    <a:pt x="248" y="2606"/>
                  </a:cubicBezTo>
                  <a:cubicBezTo>
                    <a:pt x="321" y="2606"/>
                    <a:pt x="396" y="2570"/>
                    <a:pt x="435" y="2484"/>
                  </a:cubicBezTo>
                  <a:cubicBezTo>
                    <a:pt x="1097" y="1076"/>
                    <a:pt x="2747" y="498"/>
                    <a:pt x="4198" y="456"/>
                  </a:cubicBezTo>
                  <a:cubicBezTo>
                    <a:pt x="4263" y="454"/>
                    <a:pt x="4328" y="453"/>
                    <a:pt x="4392" y="453"/>
                  </a:cubicBezTo>
                  <a:cubicBezTo>
                    <a:pt x="6110" y="453"/>
                    <a:pt x="7773" y="972"/>
                    <a:pt x="9485" y="1013"/>
                  </a:cubicBezTo>
                  <a:cubicBezTo>
                    <a:pt x="9564" y="1014"/>
                    <a:pt x="9645" y="1015"/>
                    <a:pt x="9728" y="1015"/>
                  </a:cubicBezTo>
                  <a:cubicBezTo>
                    <a:pt x="10441" y="1015"/>
                    <a:pt x="11273" y="942"/>
                    <a:pt x="11640" y="245"/>
                  </a:cubicBezTo>
                  <a:cubicBezTo>
                    <a:pt x="11692" y="182"/>
                    <a:pt x="11608" y="46"/>
                    <a:pt x="11524" y="14"/>
                  </a:cubicBezTo>
                  <a:cubicBezTo>
                    <a:pt x="11501" y="5"/>
                    <a:pt x="11479" y="1"/>
                    <a:pt x="11457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4124426" y="703898"/>
              <a:ext cx="47415" cy="43333"/>
            </a:xfrm>
            <a:custGeom>
              <a:avLst/>
              <a:gdLst/>
              <a:ahLst/>
              <a:cxnLst/>
              <a:rect l="l" t="t" r="r" b="b"/>
              <a:pathLst>
                <a:path w="1336" h="1221" extrusionOk="0">
                  <a:moveTo>
                    <a:pt x="676" y="0"/>
                  </a:moveTo>
                  <a:cubicBezTo>
                    <a:pt x="637" y="0"/>
                    <a:pt x="598" y="4"/>
                    <a:pt x="557" y="11"/>
                  </a:cubicBezTo>
                  <a:cubicBezTo>
                    <a:pt x="232" y="75"/>
                    <a:pt x="0" y="390"/>
                    <a:pt x="63" y="716"/>
                  </a:cubicBezTo>
                  <a:cubicBezTo>
                    <a:pt x="129" y="1005"/>
                    <a:pt x="385" y="1220"/>
                    <a:pt x="670" y="1220"/>
                  </a:cubicBezTo>
                  <a:cubicBezTo>
                    <a:pt x="706" y="1220"/>
                    <a:pt x="742" y="1217"/>
                    <a:pt x="778" y="1210"/>
                  </a:cubicBezTo>
                  <a:cubicBezTo>
                    <a:pt x="1104" y="1136"/>
                    <a:pt x="1335" y="821"/>
                    <a:pt x="1262" y="495"/>
                  </a:cubicBezTo>
                  <a:cubicBezTo>
                    <a:pt x="1215" y="199"/>
                    <a:pt x="965" y="0"/>
                    <a:pt x="676" y="0"/>
                  </a:cubicBezTo>
                  <a:close/>
                </a:path>
              </a:pathLst>
            </a:custGeom>
            <a:solidFill>
              <a:srgbClr val="FFC01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9"/>
          <p:cNvGrpSpPr/>
          <p:nvPr/>
        </p:nvGrpSpPr>
        <p:grpSpPr>
          <a:xfrm rot="1305849" flipH="1">
            <a:off x="1098657" y="1401686"/>
            <a:ext cx="1532847" cy="832962"/>
            <a:chOff x="7565125" y="122993"/>
            <a:chExt cx="1490974" cy="833003"/>
          </a:xfrm>
        </p:grpSpPr>
        <p:sp>
          <p:nvSpPr>
            <p:cNvPr id="1221" name="Google Shape;1221;p49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49"/>
          <p:cNvGrpSpPr/>
          <p:nvPr/>
        </p:nvGrpSpPr>
        <p:grpSpPr>
          <a:xfrm rot="-2107300" flipH="1">
            <a:off x="6713568" y="607498"/>
            <a:ext cx="1343974" cy="894355"/>
            <a:chOff x="-2300275" y="1129050"/>
            <a:chExt cx="801750" cy="548200"/>
          </a:xfrm>
        </p:grpSpPr>
        <p:sp>
          <p:nvSpPr>
            <p:cNvPr id="1230" name="Google Shape;1230;p49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9" name="Google Shape;1239;p49"/>
          <p:cNvSpPr/>
          <p:nvPr/>
        </p:nvSpPr>
        <p:spPr>
          <a:xfrm>
            <a:off x="7902604" y="32202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49"/>
          <p:cNvSpPr/>
          <p:nvPr/>
        </p:nvSpPr>
        <p:spPr>
          <a:xfrm>
            <a:off x="6801831" y="2395876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9"/>
          <p:cNvSpPr/>
          <p:nvPr/>
        </p:nvSpPr>
        <p:spPr>
          <a:xfrm>
            <a:off x="2289523" y="277310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9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9"/>
          <p:cNvSpPr/>
          <p:nvPr/>
        </p:nvSpPr>
        <p:spPr>
          <a:xfrm>
            <a:off x="481012" y="43862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2072023" y="7045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9"/>
          <p:cNvSpPr/>
          <p:nvPr/>
        </p:nvSpPr>
        <p:spPr>
          <a:xfrm>
            <a:off x="8520929" y="3774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9"/>
          <p:cNvSpPr/>
          <p:nvPr/>
        </p:nvSpPr>
        <p:spPr>
          <a:xfrm>
            <a:off x="507709" y="12174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9"/>
          <p:cNvSpPr/>
          <p:nvPr/>
        </p:nvSpPr>
        <p:spPr>
          <a:xfrm>
            <a:off x="998892" y="2859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50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253" name="Google Shape;1253;p50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50"/>
          <p:cNvGrpSpPr/>
          <p:nvPr/>
        </p:nvGrpSpPr>
        <p:grpSpPr>
          <a:xfrm rot="3822063">
            <a:off x="605820" y="323611"/>
            <a:ext cx="1071862" cy="968149"/>
            <a:chOff x="3352500" y="5131825"/>
            <a:chExt cx="912380" cy="824098"/>
          </a:xfrm>
        </p:grpSpPr>
        <p:sp>
          <p:nvSpPr>
            <p:cNvPr id="1256" name="Google Shape;1256;p5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50"/>
          <p:cNvSpPr txBox="1">
            <a:spLocks noGrp="1"/>
          </p:cNvSpPr>
          <p:nvPr>
            <p:ph type="subTitle" idx="1"/>
          </p:nvPr>
        </p:nvSpPr>
        <p:spPr>
          <a:xfrm>
            <a:off x="980925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1259" name="Google Shape;1259;p50"/>
          <p:cNvSpPr txBox="1">
            <a:spLocks noGrp="1"/>
          </p:cNvSpPr>
          <p:nvPr>
            <p:ph type="subTitle" idx="2"/>
          </p:nvPr>
        </p:nvSpPr>
        <p:spPr>
          <a:xfrm>
            <a:off x="980925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60" name="Google Shape;1260;p50"/>
          <p:cNvSpPr txBox="1">
            <a:spLocks noGrp="1"/>
          </p:cNvSpPr>
          <p:nvPr>
            <p:ph type="subTitle" idx="4"/>
          </p:nvPr>
        </p:nvSpPr>
        <p:spPr>
          <a:xfrm>
            <a:off x="3527816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261" name="Google Shape;1261;p50"/>
          <p:cNvSpPr txBox="1">
            <a:spLocks noGrp="1"/>
          </p:cNvSpPr>
          <p:nvPr>
            <p:ph type="subTitle" idx="5"/>
          </p:nvPr>
        </p:nvSpPr>
        <p:spPr>
          <a:xfrm>
            <a:off x="3527817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262" name="Google Shape;1262;p50"/>
          <p:cNvSpPr txBox="1">
            <a:spLocks noGrp="1"/>
          </p:cNvSpPr>
          <p:nvPr>
            <p:ph type="subTitle" idx="7"/>
          </p:nvPr>
        </p:nvSpPr>
        <p:spPr>
          <a:xfrm>
            <a:off x="6045150" y="3825049"/>
            <a:ext cx="217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263" name="Google Shape;1263;p50"/>
          <p:cNvSpPr txBox="1">
            <a:spLocks noGrp="1"/>
          </p:cNvSpPr>
          <p:nvPr>
            <p:ph type="subTitle" idx="8"/>
          </p:nvPr>
        </p:nvSpPr>
        <p:spPr>
          <a:xfrm>
            <a:off x="6045151" y="3482262"/>
            <a:ext cx="2173200" cy="45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264" name="Google Shape;1264;p5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</a:t>
            </a:r>
            <a:r>
              <a:rPr lang="en">
                <a:solidFill>
                  <a:schemeClr val="accent2"/>
                </a:solidFill>
              </a:rPr>
              <a:t> ACTIVITIES</a:t>
            </a:r>
            <a:endParaRPr/>
          </a:p>
        </p:txBody>
      </p:sp>
      <p:sp>
        <p:nvSpPr>
          <p:cNvPr id="1265" name="Google Shape;1265;p50"/>
          <p:cNvSpPr txBox="1">
            <a:spLocks noGrp="1"/>
          </p:cNvSpPr>
          <p:nvPr>
            <p:ph type="title" idx="3"/>
          </p:nvPr>
        </p:nvSpPr>
        <p:spPr>
          <a:xfrm>
            <a:off x="352781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1266" name="Google Shape;1266;p50"/>
          <p:cNvSpPr txBox="1">
            <a:spLocks noGrp="1"/>
          </p:cNvSpPr>
          <p:nvPr>
            <p:ph type="title" idx="6"/>
          </p:nvPr>
        </p:nvSpPr>
        <p:spPr>
          <a:xfrm>
            <a:off x="6045155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1267" name="Google Shape;1267;p50"/>
          <p:cNvSpPr txBox="1">
            <a:spLocks noGrp="1"/>
          </p:cNvSpPr>
          <p:nvPr>
            <p:ph type="title"/>
          </p:nvPr>
        </p:nvSpPr>
        <p:spPr>
          <a:xfrm>
            <a:off x="980919" y="1520338"/>
            <a:ext cx="21732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1268" name="Google Shape;1268;p50"/>
          <p:cNvSpPr/>
          <p:nvPr/>
        </p:nvSpPr>
        <p:spPr>
          <a:xfrm>
            <a:off x="94767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50"/>
          <p:cNvSpPr/>
          <p:nvPr/>
        </p:nvSpPr>
        <p:spPr>
          <a:xfrm>
            <a:off x="104827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50"/>
          <p:cNvSpPr/>
          <p:nvPr/>
        </p:nvSpPr>
        <p:spPr>
          <a:xfrm>
            <a:off x="1048300" y="2281688"/>
            <a:ext cx="590100" cy="846000"/>
          </a:xfrm>
          <a:prstGeom prst="roundRect">
            <a:avLst>
              <a:gd name="adj" fmla="val 6755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0"/>
          <p:cNvSpPr/>
          <p:nvPr/>
        </p:nvSpPr>
        <p:spPr>
          <a:xfrm>
            <a:off x="345212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50"/>
          <p:cNvSpPr/>
          <p:nvPr/>
        </p:nvSpPr>
        <p:spPr>
          <a:xfrm>
            <a:off x="355272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50"/>
          <p:cNvSpPr/>
          <p:nvPr/>
        </p:nvSpPr>
        <p:spPr>
          <a:xfrm>
            <a:off x="3552750" y="2281700"/>
            <a:ext cx="266700" cy="846000"/>
          </a:xfrm>
          <a:prstGeom prst="roundRect">
            <a:avLst>
              <a:gd name="adj" fmla="val 6755"/>
            </a:avLst>
          </a:pr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50"/>
          <p:cNvSpPr/>
          <p:nvPr/>
        </p:nvSpPr>
        <p:spPr>
          <a:xfrm>
            <a:off x="6011875" y="2211338"/>
            <a:ext cx="2239749" cy="986708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50"/>
          <p:cNvSpPr/>
          <p:nvPr/>
        </p:nvSpPr>
        <p:spPr>
          <a:xfrm>
            <a:off x="6112475" y="2281688"/>
            <a:ext cx="2038500" cy="846000"/>
          </a:xfrm>
          <a:prstGeom prst="roundRect">
            <a:avLst>
              <a:gd name="adj" fmla="val 6755"/>
            </a:avLst>
          </a:pr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50"/>
          <p:cNvSpPr/>
          <p:nvPr/>
        </p:nvSpPr>
        <p:spPr>
          <a:xfrm>
            <a:off x="6112500" y="2281700"/>
            <a:ext cx="1462200" cy="846000"/>
          </a:xfrm>
          <a:prstGeom prst="roundRect">
            <a:avLst>
              <a:gd name="adj" fmla="val 6755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51"/>
          <p:cNvPicPr preferRelativeResize="0"/>
          <p:nvPr/>
        </p:nvPicPr>
        <p:blipFill rotWithShape="1">
          <a:blip r:embed="rId3">
            <a:alphaModFix/>
          </a:blip>
          <a:srcRect l="2267"/>
          <a:stretch/>
        </p:blipFill>
        <p:spPr>
          <a:xfrm>
            <a:off x="4495800" y="1234425"/>
            <a:ext cx="3672475" cy="2109800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82" name="Google Shape;1282;p51"/>
          <p:cNvGrpSpPr/>
          <p:nvPr/>
        </p:nvGrpSpPr>
        <p:grpSpPr>
          <a:xfrm>
            <a:off x="4313746" y="1099657"/>
            <a:ext cx="3972488" cy="2944183"/>
            <a:chOff x="4313746" y="1099657"/>
            <a:chExt cx="3972488" cy="2944183"/>
          </a:xfrm>
        </p:grpSpPr>
        <p:grpSp>
          <p:nvGrpSpPr>
            <p:cNvPr id="1283" name="Google Shape;1283;p51"/>
            <p:cNvGrpSpPr/>
            <p:nvPr/>
          </p:nvGrpSpPr>
          <p:grpSpPr>
            <a:xfrm>
              <a:off x="4313746" y="1099657"/>
              <a:ext cx="3972488" cy="2944183"/>
              <a:chOff x="890650" y="1123900"/>
              <a:chExt cx="1069800" cy="792875"/>
            </a:xfrm>
          </p:grpSpPr>
          <p:sp>
            <p:nvSpPr>
              <p:cNvPr id="1284" name="Google Shape;1284;p51"/>
              <p:cNvSpPr/>
              <p:nvPr/>
            </p:nvSpPr>
            <p:spPr>
              <a:xfrm>
                <a:off x="890650" y="1123900"/>
                <a:ext cx="1069800" cy="652650"/>
              </a:xfrm>
              <a:custGeom>
                <a:avLst/>
                <a:gdLst/>
                <a:ahLst/>
                <a:cxnLst/>
                <a:rect l="l" t="t" r="r" b="b"/>
                <a:pathLst>
                  <a:path w="42792" h="26106" extrusionOk="0">
                    <a:moveTo>
                      <a:pt x="38271" y="1631"/>
                    </a:moveTo>
                    <a:cubicBezTo>
                      <a:pt x="38387" y="1631"/>
                      <a:pt x="38492" y="1642"/>
                      <a:pt x="38608" y="1663"/>
                    </a:cubicBezTo>
                    <a:cubicBezTo>
                      <a:pt x="38676" y="1673"/>
                      <a:pt x="38747" y="1676"/>
                      <a:pt x="38817" y="1676"/>
                    </a:cubicBezTo>
                    <a:cubicBezTo>
                      <a:pt x="38886" y="1676"/>
                      <a:pt x="38954" y="1673"/>
                      <a:pt x="39018" y="1673"/>
                    </a:cubicBezTo>
                    <a:cubicBezTo>
                      <a:pt x="39301" y="1673"/>
                      <a:pt x="39575" y="1726"/>
                      <a:pt x="39848" y="1778"/>
                    </a:cubicBezTo>
                    <a:cubicBezTo>
                      <a:pt x="40006" y="1799"/>
                      <a:pt x="40121" y="1894"/>
                      <a:pt x="40195" y="2041"/>
                    </a:cubicBezTo>
                    <a:cubicBezTo>
                      <a:pt x="40268" y="2220"/>
                      <a:pt x="40331" y="2399"/>
                      <a:pt x="40373" y="2588"/>
                    </a:cubicBezTo>
                    <a:cubicBezTo>
                      <a:pt x="40394" y="2724"/>
                      <a:pt x="40416" y="2851"/>
                      <a:pt x="40416" y="2987"/>
                    </a:cubicBezTo>
                    <a:cubicBezTo>
                      <a:pt x="40416" y="3050"/>
                      <a:pt x="40426" y="3134"/>
                      <a:pt x="40437" y="3197"/>
                    </a:cubicBezTo>
                    <a:cubicBezTo>
                      <a:pt x="40458" y="3303"/>
                      <a:pt x="40458" y="3408"/>
                      <a:pt x="40458" y="3513"/>
                    </a:cubicBezTo>
                    <a:cubicBezTo>
                      <a:pt x="40458" y="3618"/>
                      <a:pt x="40458" y="3733"/>
                      <a:pt x="40479" y="3839"/>
                    </a:cubicBezTo>
                    <a:cubicBezTo>
                      <a:pt x="40489" y="3902"/>
                      <a:pt x="40479" y="3954"/>
                      <a:pt x="40479" y="4028"/>
                    </a:cubicBezTo>
                    <a:lnTo>
                      <a:pt x="40479" y="11533"/>
                    </a:lnTo>
                    <a:lnTo>
                      <a:pt x="40479" y="13435"/>
                    </a:lnTo>
                    <a:cubicBezTo>
                      <a:pt x="40479" y="16368"/>
                      <a:pt x="40479" y="19290"/>
                      <a:pt x="40573" y="22170"/>
                    </a:cubicBezTo>
                    <a:lnTo>
                      <a:pt x="40573" y="22696"/>
                    </a:lnTo>
                    <a:cubicBezTo>
                      <a:pt x="40584" y="22958"/>
                      <a:pt x="40531" y="23211"/>
                      <a:pt x="40437" y="23463"/>
                    </a:cubicBezTo>
                    <a:cubicBezTo>
                      <a:pt x="40384" y="23631"/>
                      <a:pt x="40268" y="23736"/>
                      <a:pt x="40132" y="23852"/>
                    </a:cubicBezTo>
                    <a:cubicBezTo>
                      <a:pt x="40006" y="23894"/>
                      <a:pt x="39900" y="23957"/>
                      <a:pt x="39764" y="23988"/>
                    </a:cubicBezTo>
                    <a:cubicBezTo>
                      <a:pt x="39648" y="24004"/>
                      <a:pt x="39527" y="24007"/>
                      <a:pt x="39406" y="24007"/>
                    </a:cubicBezTo>
                    <a:cubicBezTo>
                      <a:pt x="39346" y="24007"/>
                      <a:pt x="39286" y="24006"/>
                      <a:pt x="39226" y="24006"/>
                    </a:cubicBezTo>
                    <a:cubicBezTo>
                      <a:pt x="39166" y="24006"/>
                      <a:pt x="39107" y="24007"/>
                      <a:pt x="39049" y="24009"/>
                    </a:cubicBezTo>
                    <a:cubicBezTo>
                      <a:pt x="38965" y="24020"/>
                      <a:pt x="38902" y="24009"/>
                      <a:pt x="38818" y="24041"/>
                    </a:cubicBezTo>
                    <a:cubicBezTo>
                      <a:pt x="38765" y="24052"/>
                      <a:pt x="38702" y="24052"/>
                      <a:pt x="38650" y="24052"/>
                    </a:cubicBezTo>
                    <a:lnTo>
                      <a:pt x="35286" y="24052"/>
                    </a:lnTo>
                    <a:cubicBezTo>
                      <a:pt x="35249" y="24052"/>
                      <a:pt x="35213" y="24049"/>
                      <a:pt x="35176" y="24049"/>
                    </a:cubicBezTo>
                    <a:cubicBezTo>
                      <a:pt x="35139" y="24049"/>
                      <a:pt x="35102" y="24052"/>
                      <a:pt x="35065" y="24062"/>
                    </a:cubicBezTo>
                    <a:cubicBezTo>
                      <a:pt x="35023" y="24078"/>
                      <a:pt x="34987" y="24086"/>
                      <a:pt x="34951" y="24086"/>
                    </a:cubicBezTo>
                    <a:cubicBezTo>
                      <a:pt x="34916" y="24086"/>
                      <a:pt x="34881" y="24078"/>
                      <a:pt x="34845" y="24062"/>
                    </a:cubicBezTo>
                    <a:cubicBezTo>
                      <a:pt x="34818" y="24057"/>
                      <a:pt x="34792" y="24054"/>
                      <a:pt x="34766" y="24054"/>
                    </a:cubicBezTo>
                    <a:cubicBezTo>
                      <a:pt x="34740" y="24054"/>
                      <a:pt x="34713" y="24057"/>
                      <a:pt x="34687" y="24062"/>
                    </a:cubicBezTo>
                    <a:cubicBezTo>
                      <a:pt x="34603" y="24073"/>
                      <a:pt x="34540" y="24073"/>
                      <a:pt x="34477" y="24073"/>
                    </a:cubicBezTo>
                    <a:lnTo>
                      <a:pt x="33794" y="24073"/>
                    </a:lnTo>
                    <a:cubicBezTo>
                      <a:pt x="33667" y="24073"/>
                      <a:pt x="33552" y="24073"/>
                      <a:pt x="33436" y="24062"/>
                    </a:cubicBezTo>
                    <a:lnTo>
                      <a:pt x="33384" y="24062"/>
                    </a:lnTo>
                    <a:cubicBezTo>
                      <a:pt x="33292" y="24090"/>
                      <a:pt x="33206" y="24095"/>
                      <a:pt x="33118" y="24095"/>
                    </a:cubicBezTo>
                    <a:cubicBezTo>
                      <a:pt x="33074" y="24095"/>
                      <a:pt x="33030" y="24094"/>
                      <a:pt x="32984" y="24094"/>
                    </a:cubicBezTo>
                    <a:lnTo>
                      <a:pt x="25290" y="24094"/>
                    </a:lnTo>
                    <a:cubicBezTo>
                      <a:pt x="25206" y="24094"/>
                      <a:pt x="25132" y="24094"/>
                      <a:pt x="25048" y="24115"/>
                    </a:cubicBezTo>
                    <a:cubicBezTo>
                      <a:pt x="25026" y="24128"/>
                      <a:pt x="25001" y="24132"/>
                      <a:pt x="24977" y="24132"/>
                    </a:cubicBezTo>
                    <a:cubicBezTo>
                      <a:pt x="24944" y="24132"/>
                      <a:pt x="24910" y="24125"/>
                      <a:pt x="24880" y="24125"/>
                    </a:cubicBezTo>
                    <a:lnTo>
                      <a:pt x="15199" y="24125"/>
                    </a:lnTo>
                    <a:cubicBezTo>
                      <a:pt x="15115" y="24125"/>
                      <a:pt x="15042" y="24125"/>
                      <a:pt x="14958" y="24157"/>
                    </a:cubicBezTo>
                    <a:cubicBezTo>
                      <a:pt x="14916" y="24167"/>
                      <a:pt x="14852" y="24167"/>
                      <a:pt x="14800" y="24167"/>
                    </a:cubicBezTo>
                    <a:cubicBezTo>
                      <a:pt x="14618" y="24167"/>
                      <a:pt x="14440" y="24172"/>
                      <a:pt x="14261" y="24172"/>
                    </a:cubicBezTo>
                    <a:cubicBezTo>
                      <a:pt x="14172" y="24172"/>
                      <a:pt x="14082" y="24171"/>
                      <a:pt x="13991" y="24167"/>
                    </a:cubicBezTo>
                    <a:cubicBezTo>
                      <a:pt x="13903" y="24164"/>
                      <a:pt x="13817" y="24162"/>
                      <a:pt x="13731" y="24162"/>
                    </a:cubicBezTo>
                    <a:cubicBezTo>
                      <a:pt x="13558" y="24162"/>
                      <a:pt x="13388" y="24167"/>
                      <a:pt x="13213" y="24167"/>
                    </a:cubicBezTo>
                    <a:lnTo>
                      <a:pt x="5361" y="24167"/>
                    </a:lnTo>
                    <a:cubicBezTo>
                      <a:pt x="5266" y="24167"/>
                      <a:pt x="5172" y="24178"/>
                      <a:pt x="5098" y="24178"/>
                    </a:cubicBezTo>
                    <a:cubicBezTo>
                      <a:pt x="5014" y="24178"/>
                      <a:pt x="4919" y="24178"/>
                      <a:pt x="4846" y="24199"/>
                    </a:cubicBezTo>
                    <a:cubicBezTo>
                      <a:pt x="4807" y="24203"/>
                      <a:pt x="4768" y="24205"/>
                      <a:pt x="4727" y="24205"/>
                    </a:cubicBezTo>
                    <a:cubicBezTo>
                      <a:pt x="4658" y="24205"/>
                      <a:pt x="4587" y="24198"/>
                      <a:pt x="4520" y="24178"/>
                    </a:cubicBezTo>
                    <a:cubicBezTo>
                      <a:pt x="4467" y="24167"/>
                      <a:pt x="4415" y="24167"/>
                      <a:pt x="4362" y="24167"/>
                    </a:cubicBezTo>
                    <a:lnTo>
                      <a:pt x="3921" y="24167"/>
                    </a:lnTo>
                    <a:cubicBezTo>
                      <a:pt x="3732" y="24167"/>
                      <a:pt x="3543" y="24115"/>
                      <a:pt x="3374" y="24052"/>
                    </a:cubicBezTo>
                    <a:cubicBezTo>
                      <a:pt x="3154" y="23957"/>
                      <a:pt x="2954" y="23831"/>
                      <a:pt x="2765" y="23684"/>
                    </a:cubicBezTo>
                    <a:cubicBezTo>
                      <a:pt x="2649" y="23579"/>
                      <a:pt x="2575" y="23463"/>
                      <a:pt x="2491" y="23326"/>
                    </a:cubicBezTo>
                    <a:cubicBezTo>
                      <a:pt x="2344" y="23074"/>
                      <a:pt x="2281" y="22811"/>
                      <a:pt x="2239" y="22527"/>
                    </a:cubicBezTo>
                    <a:cubicBezTo>
                      <a:pt x="2187" y="22075"/>
                      <a:pt x="2229" y="21634"/>
                      <a:pt x="2218" y="21182"/>
                    </a:cubicBezTo>
                    <a:cubicBezTo>
                      <a:pt x="2208" y="21119"/>
                      <a:pt x="2218" y="21045"/>
                      <a:pt x="2187" y="20961"/>
                    </a:cubicBezTo>
                    <a:cubicBezTo>
                      <a:pt x="2176" y="20919"/>
                      <a:pt x="2176" y="20867"/>
                      <a:pt x="2176" y="20835"/>
                    </a:cubicBezTo>
                    <a:lnTo>
                      <a:pt x="2176" y="19626"/>
                    </a:lnTo>
                    <a:cubicBezTo>
                      <a:pt x="2176" y="19500"/>
                      <a:pt x="2187" y="19385"/>
                      <a:pt x="2176" y="19269"/>
                    </a:cubicBezTo>
                    <a:cubicBezTo>
                      <a:pt x="2176" y="19227"/>
                      <a:pt x="2166" y="19185"/>
                      <a:pt x="2176" y="19164"/>
                    </a:cubicBezTo>
                    <a:cubicBezTo>
                      <a:pt x="2218" y="19006"/>
                      <a:pt x="2208" y="18859"/>
                      <a:pt x="2208" y="18701"/>
                    </a:cubicBezTo>
                    <a:lnTo>
                      <a:pt x="2208" y="16336"/>
                    </a:lnTo>
                    <a:cubicBezTo>
                      <a:pt x="2208" y="16242"/>
                      <a:pt x="2208" y="16168"/>
                      <a:pt x="2229" y="16084"/>
                    </a:cubicBezTo>
                    <a:cubicBezTo>
                      <a:pt x="2260" y="16032"/>
                      <a:pt x="2239" y="15968"/>
                      <a:pt x="2239" y="15916"/>
                    </a:cubicBezTo>
                    <a:lnTo>
                      <a:pt x="2239" y="14161"/>
                    </a:lnTo>
                    <a:cubicBezTo>
                      <a:pt x="2239" y="14087"/>
                      <a:pt x="2239" y="14013"/>
                      <a:pt x="2271" y="13929"/>
                    </a:cubicBezTo>
                    <a:cubicBezTo>
                      <a:pt x="2281" y="13898"/>
                      <a:pt x="2281" y="13845"/>
                      <a:pt x="2281" y="13793"/>
                    </a:cubicBezTo>
                    <a:lnTo>
                      <a:pt x="2281" y="12395"/>
                    </a:lnTo>
                    <a:cubicBezTo>
                      <a:pt x="2281" y="12300"/>
                      <a:pt x="2271" y="12226"/>
                      <a:pt x="2292" y="12132"/>
                    </a:cubicBezTo>
                    <a:cubicBezTo>
                      <a:pt x="2292" y="12111"/>
                      <a:pt x="2281" y="12079"/>
                      <a:pt x="2281" y="12058"/>
                    </a:cubicBezTo>
                    <a:cubicBezTo>
                      <a:pt x="2281" y="11964"/>
                      <a:pt x="2271" y="11880"/>
                      <a:pt x="2292" y="11806"/>
                    </a:cubicBezTo>
                    <a:cubicBezTo>
                      <a:pt x="2313" y="11753"/>
                      <a:pt x="2313" y="11701"/>
                      <a:pt x="2313" y="11648"/>
                    </a:cubicBezTo>
                    <a:lnTo>
                      <a:pt x="2313" y="10093"/>
                    </a:lnTo>
                    <a:cubicBezTo>
                      <a:pt x="2313" y="10009"/>
                      <a:pt x="2313" y="9925"/>
                      <a:pt x="2334" y="9830"/>
                    </a:cubicBezTo>
                    <a:cubicBezTo>
                      <a:pt x="2365" y="9798"/>
                      <a:pt x="2344" y="9746"/>
                      <a:pt x="2344" y="9693"/>
                    </a:cubicBezTo>
                    <a:lnTo>
                      <a:pt x="2344" y="8295"/>
                    </a:lnTo>
                    <a:cubicBezTo>
                      <a:pt x="2344" y="8201"/>
                      <a:pt x="2344" y="8127"/>
                      <a:pt x="2376" y="8043"/>
                    </a:cubicBezTo>
                    <a:cubicBezTo>
                      <a:pt x="2397" y="8012"/>
                      <a:pt x="2386" y="7959"/>
                      <a:pt x="2386" y="7906"/>
                    </a:cubicBezTo>
                    <a:lnTo>
                      <a:pt x="2386" y="6519"/>
                    </a:lnTo>
                    <a:cubicBezTo>
                      <a:pt x="2386" y="6456"/>
                      <a:pt x="2386" y="6382"/>
                      <a:pt x="2418" y="6298"/>
                    </a:cubicBezTo>
                    <a:cubicBezTo>
                      <a:pt x="2428" y="6256"/>
                      <a:pt x="2428" y="6204"/>
                      <a:pt x="2428" y="6151"/>
                    </a:cubicBezTo>
                    <a:lnTo>
                      <a:pt x="2428" y="5289"/>
                    </a:lnTo>
                    <a:cubicBezTo>
                      <a:pt x="2428" y="5152"/>
                      <a:pt x="2418" y="5016"/>
                      <a:pt x="2449" y="4879"/>
                    </a:cubicBezTo>
                    <a:cubicBezTo>
                      <a:pt x="2470" y="4837"/>
                      <a:pt x="2449" y="4785"/>
                      <a:pt x="2449" y="4753"/>
                    </a:cubicBezTo>
                    <a:cubicBezTo>
                      <a:pt x="2449" y="4406"/>
                      <a:pt x="2439" y="4080"/>
                      <a:pt x="2449" y="3755"/>
                    </a:cubicBezTo>
                    <a:cubicBezTo>
                      <a:pt x="2449" y="3408"/>
                      <a:pt x="2554" y="3092"/>
                      <a:pt x="2786" y="2819"/>
                    </a:cubicBezTo>
                    <a:cubicBezTo>
                      <a:pt x="2901" y="2661"/>
                      <a:pt x="3059" y="2546"/>
                      <a:pt x="3227" y="2441"/>
                    </a:cubicBezTo>
                    <a:cubicBezTo>
                      <a:pt x="3500" y="2262"/>
                      <a:pt x="3805" y="2178"/>
                      <a:pt x="4121" y="2104"/>
                    </a:cubicBezTo>
                    <a:cubicBezTo>
                      <a:pt x="4362" y="2073"/>
                      <a:pt x="4583" y="2031"/>
                      <a:pt x="4804" y="2020"/>
                    </a:cubicBezTo>
                    <a:cubicBezTo>
                      <a:pt x="4860" y="2020"/>
                      <a:pt x="4924" y="1987"/>
                      <a:pt x="4975" y="1987"/>
                    </a:cubicBezTo>
                    <a:cubicBezTo>
                      <a:pt x="4981" y="1987"/>
                      <a:pt x="4987" y="1987"/>
                      <a:pt x="4993" y="1989"/>
                    </a:cubicBezTo>
                    <a:cubicBezTo>
                      <a:pt x="5019" y="1991"/>
                      <a:pt x="5046" y="1992"/>
                      <a:pt x="5073" y="1992"/>
                    </a:cubicBezTo>
                    <a:cubicBezTo>
                      <a:pt x="5122" y="1992"/>
                      <a:pt x="5171" y="1989"/>
                      <a:pt x="5222" y="1989"/>
                    </a:cubicBezTo>
                    <a:cubicBezTo>
                      <a:pt x="5268" y="1989"/>
                      <a:pt x="5314" y="1991"/>
                      <a:pt x="5361" y="1999"/>
                    </a:cubicBezTo>
                    <a:cubicBezTo>
                      <a:pt x="5394" y="2013"/>
                      <a:pt x="5432" y="2019"/>
                      <a:pt x="5470" y="2019"/>
                    </a:cubicBezTo>
                    <a:cubicBezTo>
                      <a:pt x="5516" y="2019"/>
                      <a:pt x="5562" y="2011"/>
                      <a:pt x="5603" y="1999"/>
                    </a:cubicBezTo>
                    <a:cubicBezTo>
                      <a:pt x="5687" y="1978"/>
                      <a:pt x="5760" y="1978"/>
                      <a:pt x="5855" y="1978"/>
                    </a:cubicBezTo>
                    <a:lnTo>
                      <a:pt x="7642" y="1978"/>
                    </a:lnTo>
                    <a:cubicBezTo>
                      <a:pt x="7684" y="1978"/>
                      <a:pt x="7721" y="1981"/>
                      <a:pt x="7755" y="1981"/>
                    </a:cubicBezTo>
                    <a:cubicBezTo>
                      <a:pt x="7789" y="1981"/>
                      <a:pt x="7821" y="1978"/>
                      <a:pt x="7852" y="1968"/>
                    </a:cubicBezTo>
                    <a:cubicBezTo>
                      <a:pt x="7894" y="1947"/>
                      <a:pt x="7915" y="1947"/>
                      <a:pt x="7957" y="1947"/>
                    </a:cubicBezTo>
                    <a:cubicBezTo>
                      <a:pt x="8024" y="1957"/>
                      <a:pt x="8090" y="1961"/>
                      <a:pt x="8157" y="1961"/>
                    </a:cubicBezTo>
                    <a:cubicBezTo>
                      <a:pt x="8289" y="1961"/>
                      <a:pt x="8420" y="1947"/>
                      <a:pt x="8546" y="1947"/>
                    </a:cubicBezTo>
                    <a:lnTo>
                      <a:pt x="10364" y="1947"/>
                    </a:lnTo>
                    <a:cubicBezTo>
                      <a:pt x="10511" y="1947"/>
                      <a:pt x="10638" y="1936"/>
                      <a:pt x="10785" y="1926"/>
                    </a:cubicBezTo>
                    <a:lnTo>
                      <a:pt x="13223" y="1926"/>
                    </a:lnTo>
                    <a:cubicBezTo>
                      <a:pt x="13360" y="1926"/>
                      <a:pt x="13507" y="1915"/>
                      <a:pt x="13633" y="1894"/>
                    </a:cubicBezTo>
                    <a:lnTo>
                      <a:pt x="16292" y="1894"/>
                    </a:lnTo>
                    <a:cubicBezTo>
                      <a:pt x="16335" y="1894"/>
                      <a:pt x="16373" y="1901"/>
                      <a:pt x="16414" y="1901"/>
                    </a:cubicBezTo>
                    <a:cubicBezTo>
                      <a:pt x="16445" y="1901"/>
                      <a:pt x="16477" y="1897"/>
                      <a:pt x="16513" y="1884"/>
                    </a:cubicBezTo>
                    <a:cubicBezTo>
                      <a:pt x="16566" y="1873"/>
                      <a:pt x="16618" y="1873"/>
                      <a:pt x="16671" y="1873"/>
                    </a:cubicBezTo>
                    <a:lnTo>
                      <a:pt x="19204" y="1873"/>
                    </a:lnTo>
                    <a:cubicBezTo>
                      <a:pt x="19299" y="1873"/>
                      <a:pt x="19404" y="1873"/>
                      <a:pt x="19498" y="1841"/>
                    </a:cubicBezTo>
                    <a:cubicBezTo>
                      <a:pt x="19525" y="1831"/>
                      <a:pt x="19554" y="1828"/>
                      <a:pt x="19582" y="1828"/>
                    </a:cubicBezTo>
                    <a:cubicBezTo>
                      <a:pt x="19611" y="1828"/>
                      <a:pt x="19640" y="1831"/>
                      <a:pt x="19667" y="1831"/>
                    </a:cubicBezTo>
                    <a:lnTo>
                      <a:pt x="22263" y="1831"/>
                    </a:lnTo>
                    <a:cubicBezTo>
                      <a:pt x="22347" y="1831"/>
                      <a:pt x="22442" y="1831"/>
                      <a:pt x="22515" y="1810"/>
                    </a:cubicBezTo>
                    <a:cubicBezTo>
                      <a:pt x="22568" y="1789"/>
                      <a:pt x="22620" y="1789"/>
                      <a:pt x="22673" y="1789"/>
                    </a:cubicBezTo>
                    <a:lnTo>
                      <a:pt x="25290" y="1789"/>
                    </a:lnTo>
                    <a:cubicBezTo>
                      <a:pt x="25364" y="1789"/>
                      <a:pt x="25458" y="1789"/>
                      <a:pt x="25542" y="1768"/>
                    </a:cubicBezTo>
                    <a:cubicBezTo>
                      <a:pt x="25595" y="1757"/>
                      <a:pt x="25647" y="1757"/>
                      <a:pt x="25700" y="1757"/>
                    </a:cubicBezTo>
                    <a:lnTo>
                      <a:pt x="28128" y="1757"/>
                    </a:lnTo>
                    <a:cubicBezTo>
                      <a:pt x="28202" y="1757"/>
                      <a:pt x="28286" y="1757"/>
                      <a:pt x="28359" y="1726"/>
                    </a:cubicBezTo>
                    <a:cubicBezTo>
                      <a:pt x="28412" y="1715"/>
                      <a:pt x="28485" y="1715"/>
                      <a:pt x="28538" y="1715"/>
                    </a:cubicBezTo>
                    <a:lnTo>
                      <a:pt x="31145" y="1715"/>
                    </a:lnTo>
                    <a:cubicBezTo>
                      <a:pt x="31187" y="1715"/>
                      <a:pt x="31226" y="1718"/>
                      <a:pt x="31266" y="1718"/>
                    </a:cubicBezTo>
                    <a:cubicBezTo>
                      <a:pt x="31305" y="1718"/>
                      <a:pt x="31344" y="1715"/>
                      <a:pt x="31386" y="1705"/>
                    </a:cubicBezTo>
                    <a:cubicBezTo>
                      <a:pt x="31439" y="1684"/>
                      <a:pt x="31502" y="1684"/>
                      <a:pt x="31555" y="1684"/>
                    </a:cubicBezTo>
                    <a:lnTo>
                      <a:pt x="34161" y="1684"/>
                    </a:lnTo>
                    <a:cubicBezTo>
                      <a:pt x="34235" y="1684"/>
                      <a:pt x="34298" y="1684"/>
                      <a:pt x="34382" y="1673"/>
                    </a:cubicBezTo>
                    <a:cubicBezTo>
                      <a:pt x="34435" y="1663"/>
                      <a:pt x="34498" y="1663"/>
                      <a:pt x="34550" y="1663"/>
                    </a:cubicBezTo>
                    <a:lnTo>
                      <a:pt x="37052" y="1663"/>
                    </a:lnTo>
                    <a:cubicBezTo>
                      <a:pt x="37136" y="1663"/>
                      <a:pt x="37231" y="1663"/>
                      <a:pt x="37325" y="1631"/>
                    </a:cubicBezTo>
                    <a:close/>
                    <a:moveTo>
                      <a:pt x="33262" y="1"/>
                    </a:moveTo>
                    <a:cubicBezTo>
                      <a:pt x="33254" y="1"/>
                      <a:pt x="33245" y="1"/>
                      <a:pt x="33236" y="2"/>
                    </a:cubicBezTo>
                    <a:cubicBezTo>
                      <a:pt x="33201" y="6"/>
                      <a:pt x="33166" y="7"/>
                      <a:pt x="33131" y="7"/>
                    </a:cubicBezTo>
                    <a:cubicBezTo>
                      <a:pt x="33061" y="7"/>
                      <a:pt x="32991" y="2"/>
                      <a:pt x="32921" y="2"/>
                    </a:cubicBezTo>
                    <a:lnTo>
                      <a:pt x="32543" y="2"/>
                    </a:lnTo>
                    <a:cubicBezTo>
                      <a:pt x="32406" y="2"/>
                      <a:pt x="32290" y="13"/>
                      <a:pt x="32164" y="13"/>
                    </a:cubicBezTo>
                    <a:cubicBezTo>
                      <a:pt x="32105" y="13"/>
                      <a:pt x="32047" y="11"/>
                      <a:pt x="31988" y="11"/>
                    </a:cubicBezTo>
                    <a:cubicBezTo>
                      <a:pt x="31899" y="11"/>
                      <a:pt x="31811" y="15"/>
                      <a:pt x="31723" y="34"/>
                    </a:cubicBezTo>
                    <a:cubicBezTo>
                      <a:pt x="31712" y="37"/>
                      <a:pt x="31701" y="38"/>
                      <a:pt x="31688" y="38"/>
                    </a:cubicBezTo>
                    <a:cubicBezTo>
                      <a:pt x="31663" y="38"/>
                      <a:pt x="31635" y="34"/>
                      <a:pt x="31607" y="34"/>
                    </a:cubicBezTo>
                    <a:cubicBezTo>
                      <a:pt x="31523" y="34"/>
                      <a:pt x="31439" y="13"/>
                      <a:pt x="31344" y="13"/>
                    </a:cubicBezTo>
                    <a:cubicBezTo>
                      <a:pt x="31290" y="13"/>
                      <a:pt x="31229" y="36"/>
                      <a:pt x="31159" y="36"/>
                    </a:cubicBezTo>
                    <a:cubicBezTo>
                      <a:pt x="31147" y="36"/>
                      <a:pt x="31136" y="35"/>
                      <a:pt x="31124" y="34"/>
                    </a:cubicBezTo>
                    <a:cubicBezTo>
                      <a:pt x="31105" y="28"/>
                      <a:pt x="31086" y="26"/>
                      <a:pt x="31065" y="26"/>
                    </a:cubicBezTo>
                    <a:cubicBezTo>
                      <a:pt x="31003" y="26"/>
                      <a:pt x="30934" y="44"/>
                      <a:pt x="30871" y="44"/>
                    </a:cubicBezTo>
                    <a:lnTo>
                      <a:pt x="18395" y="44"/>
                    </a:lnTo>
                    <a:cubicBezTo>
                      <a:pt x="18300" y="44"/>
                      <a:pt x="18227" y="44"/>
                      <a:pt x="18132" y="55"/>
                    </a:cubicBezTo>
                    <a:cubicBezTo>
                      <a:pt x="18069" y="65"/>
                      <a:pt x="17985" y="65"/>
                      <a:pt x="17911" y="65"/>
                    </a:cubicBezTo>
                    <a:cubicBezTo>
                      <a:pt x="17839" y="65"/>
                      <a:pt x="17770" y="72"/>
                      <a:pt x="17703" y="72"/>
                    </a:cubicBezTo>
                    <a:cubicBezTo>
                      <a:pt x="17653" y="72"/>
                      <a:pt x="17603" y="68"/>
                      <a:pt x="17554" y="55"/>
                    </a:cubicBezTo>
                    <a:lnTo>
                      <a:pt x="17543" y="55"/>
                    </a:lnTo>
                    <a:cubicBezTo>
                      <a:pt x="17507" y="68"/>
                      <a:pt x="17469" y="72"/>
                      <a:pt x="17432" y="72"/>
                    </a:cubicBezTo>
                    <a:cubicBezTo>
                      <a:pt x="17382" y="72"/>
                      <a:pt x="17333" y="65"/>
                      <a:pt x="17291" y="65"/>
                    </a:cubicBezTo>
                    <a:lnTo>
                      <a:pt x="9408" y="65"/>
                    </a:lnTo>
                    <a:cubicBezTo>
                      <a:pt x="9308" y="65"/>
                      <a:pt x="9213" y="60"/>
                      <a:pt x="9120" y="60"/>
                    </a:cubicBezTo>
                    <a:cubicBezTo>
                      <a:pt x="9027" y="60"/>
                      <a:pt x="8935" y="65"/>
                      <a:pt x="8840" y="86"/>
                    </a:cubicBezTo>
                    <a:cubicBezTo>
                      <a:pt x="8830" y="86"/>
                      <a:pt x="8798" y="65"/>
                      <a:pt x="8788" y="65"/>
                    </a:cubicBezTo>
                    <a:cubicBezTo>
                      <a:pt x="8724" y="55"/>
                      <a:pt x="8672" y="55"/>
                      <a:pt x="8619" y="55"/>
                    </a:cubicBezTo>
                    <a:lnTo>
                      <a:pt x="8115" y="55"/>
                    </a:lnTo>
                    <a:cubicBezTo>
                      <a:pt x="8003" y="55"/>
                      <a:pt x="7891" y="73"/>
                      <a:pt x="7778" y="73"/>
                    </a:cubicBezTo>
                    <a:cubicBezTo>
                      <a:pt x="7722" y="73"/>
                      <a:pt x="7666" y="69"/>
                      <a:pt x="7610" y="55"/>
                    </a:cubicBezTo>
                    <a:cubicBezTo>
                      <a:pt x="7600" y="51"/>
                      <a:pt x="7590" y="50"/>
                      <a:pt x="7582" y="50"/>
                    </a:cubicBezTo>
                    <a:cubicBezTo>
                      <a:pt x="7564" y="50"/>
                      <a:pt x="7547" y="55"/>
                      <a:pt x="7526" y="55"/>
                    </a:cubicBezTo>
                    <a:cubicBezTo>
                      <a:pt x="7488" y="58"/>
                      <a:pt x="7450" y="59"/>
                      <a:pt x="7413" y="59"/>
                    </a:cubicBezTo>
                    <a:cubicBezTo>
                      <a:pt x="7339" y="59"/>
                      <a:pt x="7267" y="55"/>
                      <a:pt x="7190" y="55"/>
                    </a:cubicBezTo>
                    <a:cubicBezTo>
                      <a:pt x="7135" y="55"/>
                      <a:pt x="7091" y="72"/>
                      <a:pt x="7046" y="72"/>
                    </a:cubicBezTo>
                    <a:cubicBezTo>
                      <a:pt x="7032" y="72"/>
                      <a:pt x="7016" y="70"/>
                      <a:pt x="7001" y="65"/>
                    </a:cubicBezTo>
                    <a:cubicBezTo>
                      <a:pt x="6944" y="51"/>
                      <a:pt x="6885" y="45"/>
                      <a:pt x="6825" y="45"/>
                    </a:cubicBezTo>
                    <a:cubicBezTo>
                      <a:pt x="6753" y="45"/>
                      <a:pt x="6681" y="54"/>
                      <a:pt x="6612" y="65"/>
                    </a:cubicBezTo>
                    <a:lnTo>
                      <a:pt x="6538" y="65"/>
                    </a:lnTo>
                    <a:cubicBezTo>
                      <a:pt x="6486" y="51"/>
                      <a:pt x="6436" y="45"/>
                      <a:pt x="6387" y="45"/>
                    </a:cubicBezTo>
                    <a:cubicBezTo>
                      <a:pt x="6328" y="45"/>
                      <a:pt x="6270" y="54"/>
                      <a:pt x="6212" y="65"/>
                    </a:cubicBezTo>
                    <a:lnTo>
                      <a:pt x="6139" y="65"/>
                    </a:lnTo>
                    <a:cubicBezTo>
                      <a:pt x="6049" y="51"/>
                      <a:pt x="5961" y="45"/>
                      <a:pt x="5874" y="45"/>
                    </a:cubicBezTo>
                    <a:cubicBezTo>
                      <a:pt x="5768" y="45"/>
                      <a:pt x="5664" y="54"/>
                      <a:pt x="5561" y="65"/>
                    </a:cubicBezTo>
                    <a:cubicBezTo>
                      <a:pt x="5532" y="70"/>
                      <a:pt x="5504" y="71"/>
                      <a:pt x="5476" y="71"/>
                    </a:cubicBezTo>
                    <a:cubicBezTo>
                      <a:pt x="5402" y="71"/>
                      <a:pt x="5331" y="59"/>
                      <a:pt x="5256" y="59"/>
                    </a:cubicBezTo>
                    <a:cubicBezTo>
                      <a:pt x="5229" y="59"/>
                      <a:pt x="5201" y="61"/>
                      <a:pt x="5172" y="65"/>
                    </a:cubicBezTo>
                    <a:cubicBezTo>
                      <a:pt x="5161" y="65"/>
                      <a:pt x="5140" y="55"/>
                      <a:pt x="5119" y="55"/>
                    </a:cubicBezTo>
                    <a:cubicBezTo>
                      <a:pt x="5103" y="49"/>
                      <a:pt x="5085" y="47"/>
                      <a:pt x="5065" y="47"/>
                    </a:cubicBezTo>
                    <a:cubicBezTo>
                      <a:pt x="5046" y="47"/>
                      <a:pt x="5025" y="49"/>
                      <a:pt x="5004" y="55"/>
                    </a:cubicBezTo>
                    <a:cubicBezTo>
                      <a:pt x="4962" y="65"/>
                      <a:pt x="4930" y="65"/>
                      <a:pt x="4888" y="65"/>
                    </a:cubicBezTo>
                    <a:cubicBezTo>
                      <a:pt x="4743" y="65"/>
                      <a:pt x="4605" y="76"/>
                      <a:pt x="4469" y="76"/>
                    </a:cubicBezTo>
                    <a:cubicBezTo>
                      <a:pt x="4378" y="76"/>
                      <a:pt x="4287" y="71"/>
                      <a:pt x="4194" y="55"/>
                    </a:cubicBezTo>
                    <a:cubicBezTo>
                      <a:pt x="4187" y="51"/>
                      <a:pt x="4180" y="50"/>
                      <a:pt x="4174" y="50"/>
                    </a:cubicBezTo>
                    <a:cubicBezTo>
                      <a:pt x="4160" y="50"/>
                      <a:pt x="4149" y="55"/>
                      <a:pt x="4142" y="55"/>
                    </a:cubicBezTo>
                    <a:cubicBezTo>
                      <a:pt x="4110" y="68"/>
                      <a:pt x="4081" y="72"/>
                      <a:pt x="4052" y="72"/>
                    </a:cubicBezTo>
                    <a:cubicBezTo>
                      <a:pt x="4014" y="72"/>
                      <a:pt x="3978" y="65"/>
                      <a:pt x="3942" y="65"/>
                    </a:cubicBezTo>
                    <a:cubicBezTo>
                      <a:pt x="3830" y="70"/>
                      <a:pt x="3718" y="72"/>
                      <a:pt x="3606" y="72"/>
                    </a:cubicBezTo>
                    <a:cubicBezTo>
                      <a:pt x="3452" y="72"/>
                      <a:pt x="3297" y="69"/>
                      <a:pt x="3143" y="69"/>
                    </a:cubicBezTo>
                    <a:cubicBezTo>
                      <a:pt x="2936" y="69"/>
                      <a:pt x="2729" y="74"/>
                      <a:pt x="2523" y="97"/>
                    </a:cubicBezTo>
                    <a:cubicBezTo>
                      <a:pt x="2355" y="118"/>
                      <a:pt x="2176" y="160"/>
                      <a:pt x="2008" y="191"/>
                    </a:cubicBezTo>
                    <a:cubicBezTo>
                      <a:pt x="1840" y="223"/>
                      <a:pt x="1682" y="296"/>
                      <a:pt x="1514" y="349"/>
                    </a:cubicBezTo>
                    <a:cubicBezTo>
                      <a:pt x="1419" y="370"/>
                      <a:pt x="1325" y="401"/>
                      <a:pt x="1251" y="454"/>
                    </a:cubicBezTo>
                    <a:lnTo>
                      <a:pt x="894" y="685"/>
                    </a:lnTo>
                    <a:cubicBezTo>
                      <a:pt x="683" y="843"/>
                      <a:pt x="526" y="1053"/>
                      <a:pt x="410" y="1295"/>
                    </a:cubicBezTo>
                    <a:cubicBezTo>
                      <a:pt x="284" y="1558"/>
                      <a:pt x="221" y="1831"/>
                      <a:pt x="221" y="2136"/>
                    </a:cubicBezTo>
                    <a:lnTo>
                      <a:pt x="221" y="4028"/>
                    </a:lnTo>
                    <a:cubicBezTo>
                      <a:pt x="221" y="4080"/>
                      <a:pt x="221" y="4133"/>
                      <a:pt x="210" y="4164"/>
                    </a:cubicBezTo>
                    <a:cubicBezTo>
                      <a:pt x="179" y="4259"/>
                      <a:pt x="179" y="4343"/>
                      <a:pt x="179" y="4417"/>
                    </a:cubicBezTo>
                    <a:lnTo>
                      <a:pt x="179" y="6056"/>
                    </a:lnTo>
                    <a:cubicBezTo>
                      <a:pt x="179" y="6130"/>
                      <a:pt x="179" y="6183"/>
                      <a:pt x="168" y="6235"/>
                    </a:cubicBezTo>
                    <a:cubicBezTo>
                      <a:pt x="137" y="6319"/>
                      <a:pt x="137" y="6403"/>
                      <a:pt x="137" y="6498"/>
                    </a:cubicBezTo>
                    <a:lnTo>
                      <a:pt x="137" y="8421"/>
                    </a:lnTo>
                    <a:cubicBezTo>
                      <a:pt x="137" y="8495"/>
                      <a:pt x="137" y="8558"/>
                      <a:pt x="126" y="8611"/>
                    </a:cubicBezTo>
                    <a:cubicBezTo>
                      <a:pt x="105" y="8705"/>
                      <a:pt x="105" y="8789"/>
                      <a:pt x="105" y="8884"/>
                    </a:cubicBezTo>
                    <a:lnTo>
                      <a:pt x="105" y="11438"/>
                    </a:lnTo>
                    <a:cubicBezTo>
                      <a:pt x="105" y="11470"/>
                      <a:pt x="116" y="11522"/>
                      <a:pt x="105" y="11564"/>
                    </a:cubicBezTo>
                    <a:cubicBezTo>
                      <a:pt x="63" y="11701"/>
                      <a:pt x="74" y="11838"/>
                      <a:pt x="74" y="11985"/>
                    </a:cubicBezTo>
                    <a:lnTo>
                      <a:pt x="74" y="13709"/>
                    </a:lnTo>
                    <a:cubicBezTo>
                      <a:pt x="74" y="13919"/>
                      <a:pt x="63" y="14129"/>
                      <a:pt x="74" y="14339"/>
                    </a:cubicBezTo>
                    <a:cubicBezTo>
                      <a:pt x="74" y="14539"/>
                      <a:pt x="32" y="14749"/>
                      <a:pt x="63" y="14959"/>
                    </a:cubicBezTo>
                    <a:cubicBezTo>
                      <a:pt x="63" y="14959"/>
                      <a:pt x="53" y="14970"/>
                      <a:pt x="53" y="14980"/>
                    </a:cubicBezTo>
                    <a:cubicBezTo>
                      <a:pt x="21" y="15043"/>
                      <a:pt x="32" y="15117"/>
                      <a:pt x="32" y="15180"/>
                    </a:cubicBezTo>
                    <a:lnTo>
                      <a:pt x="32" y="18481"/>
                    </a:lnTo>
                    <a:lnTo>
                      <a:pt x="32" y="18985"/>
                    </a:lnTo>
                    <a:cubicBezTo>
                      <a:pt x="32" y="19111"/>
                      <a:pt x="11" y="19216"/>
                      <a:pt x="11" y="19332"/>
                    </a:cubicBezTo>
                    <a:cubicBezTo>
                      <a:pt x="21" y="19448"/>
                      <a:pt x="11" y="19563"/>
                      <a:pt x="11" y="19689"/>
                    </a:cubicBezTo>
                    <a:lnTo>
                      <a:pt x="11" y="21214"/>
                    </a:lnTo>
                    <a:cubicBezTo>
                      <a:pt x="11" y="21245"/>
                      <a:pt x="0" y="21298"/>
                      <a:pt x="11" y="21340"/>
                    </a:cubicBezTo>
                    <a:cubicBezTo>
                      <a:pt x="32" y="21434"/>
                      <a:pt x="32" y="21508"/>
                      <a:pt x="32" y="21602"/>
                    </a:cubicBezTo>
                    <a:lnTo>
                      <a:pt x="32" y="23379"/>
                    </a:lnTo>
                    <a:cubicBezTo>
                      <a:pt x="32" y="23442"/>
                      <a:pt x="21" y="23494"/>
                      <a:pt x="32" y="23547"/>
                    </a:cubicBezTo>
                    <a:cubicBezTo>
                      <a:pt x="74" y="23684"/>
                      <a:pt x="32" y="23841"/>
                      <a:pt x="84" y="23967"/>
                    </a:cubicBezTo>
                    <a:cubicBezTo>
                      <a:pt x="84" y="24178"/>
                      <a:pt x="168" y="24377"/>
                      <a:pt x="232" y="24577"/>
                    </a:cubicBezTo>
                    <a:cubicBezTo>
                      <a:pt x="295" y="24745"/>
                      <a:pt x="379" y="24903"/>
                      <a:pt x="494" y="25050"/>
                    </a:cubicBezTo>
                    <a:cubicBezTo>
                      <a:pt x="747" y="25365"/>
                      <a:pt x="1072" y="25576"/>
                      <a:pt x="1440" y="25712"/>
                    </a:cubicBezTo>
                    <a:cubicBezTo>
                      <a:pt x="1598" y="25796"/>
                      <a:pt x="1787" y="25807"/>
                      <a:pt x="1966" y="25817"/>
                    </a:cubicBezTo>
                    <a:lnTo>
                      <a:pt x="2418" y="25817"/>
                    </a:lnTo>
                    <a:cubicBezTo>
                      <a:pt x="2449" y="25817"/>
                      <a:pt x="2502" y="25817"/>
                      <a:pt x="2544" y="25838"/>
                    </a:cubicBezTo>
                    <a:cubicBezTo>
                      <a:pt x="2607" y="25849"/>
                      <a:pt x="2681" y="25849"/>
                      <a:pt x="2744" y="25849"/>
                    </a:cubicBezTo>
                    <a:lnTo>
                      <a:pt x="5161" y="25849"/>
                    </a:lnTo>
                    <a:cubicBezTo>
                      <a:pt x="5981" y="25859"/>
                      <a:pt x="6790" y="25859"/>
                      <a:pt x="7652" y="25901"/>
                    </a:cubicBezTo>
                    <a:cubicBezTo>
                      <a:pt x="7680" y="25901"/>
                      <a:pt x="7713" y="25897"/>
                      <a:pt x="7744" y="25897"/>
                    </a:cubicBezTo>
                    <a:cubicBezTo>
                      <a:pt x="7760" y="25897"/>
                      <a:pt x="7775" y="25898"/>
                      <a:pt x="7789" y="25901"/>
                    </a:cubicBezTo>
                    <a:cubicBezTo>
                      <a:pt x="7884" y="25923"/>
                      <a:pt x="7957" y="25923"/>
                      <a:pt x="8052" y="25923"/>
                    </a:cubicBezTo>
                    <a:lnTo>
                      <a:pt x="13087" y="25923"/>
                    </a:lnTo>
                    <a:cubicBezTo>
                      <a:pt x="13108" y="25923"/>
                      <a:pt x="13138" y="25918"/>
                      <a:pt x="13171" y="25918"/>
                    </a:cubicBezTo>
                    <a:cubicBezTo>
                      <a:pt x="13188" y="25918"/>
                      <a:pt x="13206" y="25919"/>
                      <a:pt x="13223" y="25923"/>
                    </a:cubicBezTo>
                    <a:cubicBezTo>
                      <a:pt x="13252" y="25935"/>
                      <a:pt x="13280" y="25937"/>
                      <a:pt x="13308" y="25937"/>
                    </a:cubicBezTo>
                    <a:cubicBezTo>
                      <a:pt x="13331" y="25937"/>
                      <a:pt x="13353" y="25936"/>
                      <a:pt x="13375" y="25936"/>
                    </a:cubicBezTo>
                    <a:cubicBezTo>
                      <a:pt x="13395" y="25936"/>
                      <a:pt x="13415" y="25937"/>
                      <a:pt x="13433" y="25944"/>
                    </a:cubicBezTo>
                    <a:cubicBezTo>
                      <a:pt x="13507" y="25954"/>
                      <a:pt x="13581" y="25954"/>
                      <a:pt x="13644" y="25954"/>
                    </a:cubicBezTo>
                    <a:lnTo>
                      <a:pt x="18878" y="25954"/>
                    </a:lnTo>
                    <a:cubicBezTo>
                      <a:pt x="18994" y="25954"/>
                      <a:pt x="19109" y="25975"/>
                      <a:pt x="19236" y="25975"/>
                    </a:cubicBezTo>
                    <a:cubicBezTo>
                      <a:pt x="19327" y="25975"/>
                      <a:pt x="19422" y="25984"/>
                      <a:pt x="19520" y="25984"/>
                    </a:cubicBezTo>
                    <a:cubicBezTo>
                      <a:pt x="19568" y="25984"/>
                      <a:pt x="19618" y="25982"/>
                      <a:pt x="19667" y="25975"/>
                    </a:cubicBezTo>
                    <a:lnTo>
                      <a:pt x="19730" y="25975"/>
                    </a:lnTo>
                    <a:cubicBezTo>
                      <a:pt x="19780" y="25994"/>
                      <a:pt x="19827" y="25998"/>
                      <a:pt x="19874" y="25998"/>
                    </a:cubicBezTo>
                    <a:cubicBezTo>
                      <a:pt x="19906" y="25998"/>
                      <a:pt x="19938" y="25996"/>
                      <a:pt x="19971" y="25996"/>
                    </a:cubicBezTo>
                    <a:lnTo>
                      <a:pt x="23839" y="25996"/>
                    </a:lnTo>
                    <a:cubicBezTo>
                      <a:pt x="23959" y="25996"/>
                      <a:pt x="24068" y="26001"/>
                      <a:pt x="24178" y="26001"/>
                    </a:cubicBezTo>
                    <a:cubicBezTo>
                      <a:pt x="24233" y="26001"/>
                      <a:pt x="24288" y="26000"/>
                      <a:pt x="24344" y="25996"/>
                    </a:cubicBezTo>
                    <a:cubicBezTo>
                      <a:pt x="24374" y="25992"/>
                      <a:pt x="24403" y="25991"/>
                      <a:pt x="24433" y="25991"/>
                    </a:cubicBezTo>
                    <a:cubicBezTo>
                      <a:pt x="24531" y="25991"/>
                      <a:pt x="24629" y="26006"/>
                      <a:pt x="24731" y="26006"/>
                    </a:cubicBezTo>
                    <a:cubicBezTo>
                      <a:pt x="24773" y="26006"/>
                      <a:pt x="24816" y="26004"/>
                      <a:pt x="24859" y="25996"/>
                    </a:cubicBezTo>
                    <a:lnTo>
                      <a:pt x="24880" y="25996"/>
                    </a:lnTo>
                    <a:cubicBezTo>
                      <a:pt x="24937" y="26015"/>
                      <a:pt x="24994" y="26019"/>
                      <a:pt x="25048" y="26019"/>
                    </a:cubicBezTo>
                    <a:cubicBezTo>
                      <a:pt x="25084" y="26019"/>
                      <a:pt x="25120" y="26017"/>
                      <a:pt x="25153" y="26017"/>
                    </a:cubicBezTo>
                    <a:lnTo>
                      <a:pt x="30514" y="26017"/>
                    </a:lnTo>
                    <a:cubicBezTo>
                      <a:pt x="30551" y="26017"/>
                      <a:pt x="30582" y="26014"/>
                      <a:pt x="30613" y="26014"/>
                    </a:cubicBezTo>
                    <a:cubicBezTo>
                      <a:pt x="30643" y="26014"/>
                      <a:pt x="30672" y="26017"/>
                      <a:pt x="30703" y="26028"/>
                    </a:cubicBezTo>
                    <a:cubicBezTo>
                      <a:pt x="30743" y="26048"/>
                      <a:pt x="30792" y="26055"/>
                      <a:pt x="30838" y="26055"/>
                    </a:cubicBezTo>
                    <a:cubicBezTo>
                      <a:pt x="30864" y="26055"/>
                      <a:pt x="30890" y="26052"/>
                      <a:pt x="30913" y="26049"/>
                    </a:cubicBezTo>
                    <a:cubicBezTo>
                      <a:pt x="30927" y="26049"/>
                      <a:pt x="30946" y="26039"/>
                      <a:pt x="30970" y="26039"/>
                    </a:cubicBezTo>
                    <a:cubicBezTo>
                      <a:pt x="30981" y="26039"/>
                      <a:pt x="30994" y="26042"/>
                      <a:pt x="31008" y="26049"/>
                    </a:cubicBezTo>
                    <a:cubicBezTo>
                      <a:pt x="31040" y="26059"/>
                      <a:pt x="31069" y="26062"/>
                      <a:pt x="31097" y="26062"/>
                    </a:cubicBezTo>
                    <a:cubicBezTo>
                      <a:pt x="31126" y="26062"/>
                      <a:pt x="31155" y="26059"/>
                      <a:pt x="31187" y="26059"/>
                    </a:cubicBezTo>
                    <a:lnTo>
                      <a:pt x="36232" y="26059"/>
                    </a:lnTo>
                    <a:cubicBezTo>
                      <a:pt x="36274" y="26059"/>
                      <a:pt x="36327" y="26059"/>
                      <a:pt x="36369" y="26070"/>
                    </a:cubicBezTo>
                    <a:cubicBezTo>
                      <a:pt x="36438" y="26093"/>
                      <a:pt x="36502" y="26098"/>
                      <a:pt x="36567" y="26098"/>
                    </a:cubicBezTo>
                    <a:cubicBezTo>
                      <a:pt x="36615" y="26098"/>
                      <a:pt x="36663" y="26095"/>
                      <a:pt x="36712" y="26095"/>
                    </a:cubicBezTo>
                    <a:cubicBezTo>
                      <a:pt x="36747" y="26095"/>
                      <a:pt x="36783" y="26096"/>
                      <a:pt x="36821" y="26101"/>
                    </a:cubicBezTo>
                    <a:cubicBezTo>
                      <a:pt x="36866" y="26077"/>
                      <a:pt x="36913" y="26070"/>
                      <a:pt x="36960" y="26070"/>
                    </a:cubicBezTo>
                    <a:cubicBezTo>
                      <a:pt x="37023" y="26070"/>
                      <a:pt x="37086" y="26082"/>
                      <a:pt x="37149" y="26082"/>
                    </a:cubicBezTo>
                    <a:cubicBezTo>
                      <a:pt x="37180" y="26082"/>
                      <a:pt x="37211" y="26079"/>
                      <a:pt x="37241" y="26070"/>
                    </a:cubicBezTo>
                    <a:cubicBezTo>
                      <a:pt x="37245" y="26069"/>
                      <a:pt x="37249" y="26068"/>
                      <a:pt x="37253" y="26068"/>
                    </a:cubicBezTo>
                    <a:cubicBezTo>
                      <a:pt x="37283" y="26068"/>
                      <a:pt x="37316" y="26090"/>
                      <a:pt x="37346" y="26090"/>
                    </a:cubicBezTo>
                    <a:cubicBezTo>
                      <a:pt x="37357" y="26090"/>
                      <a:pt x="37368" y="26088"/>
                      <a:pt x="37378" y="26080"/>
                    </a:cubicBezTo>
                    <a:cubicBezTo>
                      <a:pt x="37400" y="26071"/>
                      <a:pt x="37420" y="26068"/>
                      <a:pt x="37439" y="26068"/>
                    </a:cubicBezTo>
                    <a:cubicBezTo>
                      <a:pt x="37464" y="26068"/>
                      <a:pt x="37486" y="26074"/>
                      <a:pt x="37504" y="26080"/>
                    </a:cubicBezTo>
                    <a:cubicBezTo>
                      <a:pt x="37546" y="26101"/>
                      <a:pt x="37599" y="26101"/>
                      <a:pt x="37641" y="26101"/>
                    </a:cubicBezTo>
                    <a:cubicBezTo>
                      <a:pt x="37851" y="26101"/>
                      <a:pt x="38061" y="26106"/>
                      <a:pt x="38268" y="26106"/>
                    </a:cubicBezTo>
                    <a:cubicBezTo>
                      <a:pt x="38372" y="26106"/>
                      <a:pt x="38474" y="26105"/>
                      <a:pt x="38576" y="26101"/>
                    </a:cubicBezTo>
                    <a:lnTo>
                      <a:pt x="40741" y="26101"/>
                    </a:lnTo>
                    <a:cubicBezTo>
                      <a:pt x="40783" y="26101"/>
                      <a:pt x="40815" y="26101"/>
                      <a:pt x="40857" y="26080"/>
                    </a:cubicBezTo>
                    <a:cubicBezTo>
                      <a:pt x="40920" y="26059"/>
                      <a:pt x="40994" y="26059"/>
                      <a:pt x="41057" y="26059"/>
                    </a:cubicBezTo>
                    <a:lnTo>
                      <a:pt x="41582" y="26059"/>
                    </a:lnTo>
                    <a:cubicBezTo>
                      <a:pt x="41605" y="26061"/>
                      <a:pt x="41627" y="26062"/>
                      <a:pt x="41650" y="26062"/>
                    </a:cubicBezTo>
                    <a:cubicBezTo>
                      <a:pt x="41756" y="26062"/>
                      <a:pt x="41866" y="26043"/>
                      <a:pt x="41961" y="26017"/>
                    </a:cubicBezTo>
                    <a:cubicBezTo>
                      <a:pt x="42076" y="25996"/>
                      <a:pt x="42213" y="25954"/>
                      <a:pt x="42318" y="25859"/>
                    </a:cubicBezTo>
                    <a:cubicBezTo>
                      <a:pt x="42476" y="25733"/>
                      <a:pt x="42581" y="25576"/>
                      <a:pt x="42644" y="25386"/>
                    </a:cubicBezTo>
                    <a:cubicBezTo>
                      <a:pt x="42749" y="25103"/>
                      <a:pt x="42749" y="24798"/>
                      <a:pt x="42791" y="24493"/>
                    </a:cubicBezTo>
                    <a:lnTo>
                      <a:pt x="42791" y="24472"/>
                    </a:lnTo>
                    <a:cubicBezTo>
                      <a:pt x="42749" y="24377"/>
                      <a:pt x="42759" y="24293"/>
                      <a:pt x="42759" y="24209"/>
                    </a:cubicBezTo>
                    <a:lnTo>
                      <a:pt x="42759" y="23484"/>
                    </a:lnTo>
                    <a:cubicBezTo>
                      <a:pt x="42759" y="23389"/>
                      <a:pt x="42759" y="23316"/>
                      <a:pt x="42738" y="23221"/>
                    </a:cubicBezTo>
                    <a:cubicBezTo>
                      <a:pt x="42728" y="23169"/>
                      <a:pt x="42738" y="23116"/>
                      <a:pt x="42749" y="23063"/>
                    </a:cubicBezTo>
                    <a:cubicBezTo>
                      <a:pt x="42781" y="23000"/>
                      <a:pt x="42781" y="22916"/>
                      <a:pt x="42759" y="22853"/>
                    </a:cubicBezTo>
                    <a:cubicBezTo>
                      <a:pt x="42728" y="22717"/>
                      <a:pt x="42738" y="22590"/>
                      <a:pt x="42738" y="22454"/>
                    </a:cubicBezTo>
                    <a:lnTo>
                      <a:pt x="42738" y="19332"/>
                    </a:lnTo>
                    <a:lnTo>
                      <a:pt x="42738" y="18586"/>
                    </a:lnTo>
                    <a:lnTo>
                      <a:pt x="42738" y="17860"/>
                    </a:lnTo>
                    <a:lnTo>
                      <a:pt x="42738" y="17114"/>
                    </a:lnTo>
                    <a:lnTo>
                      <a:pt x="42738" y="16357"/>
                    </a:lnTo>
                    <a:lnTo>
                      <a:pt x="42738" y="15643"/>
                    </a:lnTo>
                    <a:cubicBezTo>
                      <a:pt x="42749" y="15401"/>
                      <a:pt x="42728" y="15149"/>
                      <a:pt x="42738" y="14907"/>
                    </a:cubicBezTo>
                    <a:cubicBezTo>
                      <a:pt x="42749" y="14665"/>
                      <a:pt x="42738" y="14444"/>
                      <a:pt x="42738" y="14224"/>
                    </a:cubicBezTo>
                    <a:cubicBezTo>
                      <a:pt x="42738" y="14171"/>
                      <a:pt x="42738" y="14129"/>
                      <a:pt x="42728" y="14076"/>
                    </a:cubicBezTo>
                    <a:cubicBezTo>
                      <a:pt x="42696" y="13971"/>
                      <a:pt x="42707" y="13866"/>
                      <a:pt x="42707" y="13761"/>
                    </a:cubicBezTo>
                    <a:cubicBezTo>
                      <a:pt x="42707" y="13730"/>
                      <a:pt x="42738" y="13709"/>
                      <a:pt x="42728" y="13677"/>
                    </a:cubicBezTo>
                    <a:cubicBezTo>
                      <a:pt x="42696" y="13572"/>
                      <a:pt x="42707" y="13467"/>
                      <a:pt x="42707" y="13362"/>
                    </a:cubicBezTo>
                    <a:lnTo>
                      <a:pt x="42707" y="7738"/>
                    </a:lnTo>
                    <a:lnTo>
                      <a:pt x="42707" y="7181"/>
                    </a:lnTo>
                    <a:cubicBezTo>
                      <a:pt x="42728" y="6981"/>
                      <a:pt x="42675" y="6792"/>
                      <a:pt x="42707" y="6603"/>
                    </a:cubicBezTo>
                    <a:cubicBezTo>
                      <a:pt x="42728" y="6561"/>
                      <a:pt x="42728" y="6519"/>
                      <a:pt x="42707" y="6477"/>
                    </a:cubicBezTo>
                    <a:cubicBezTo>
                      <a:pt x="42675" y="6372"/>
                      <a:pt x="42686" y="6256"/>
                      <a:pt x="42686" y="6151"/>
                    </a:cubicBezTo>
                    <a:cubicBezTo>
                      <a:pt x="42686" y="5604"/>
                      <a:pt x="42696" y="5037"/>
                      <a:pt x="42686" y="4469"/>
                    </a:cubicBezTo>
                    <a:cubicBezTo>
                      <a:pt x="42686" y="3891"/>
                      <a:pt x="42707" y="3324"/>
                      <a:pt x="42654" y="2766"/>
                    </a:cubicBezTo>
                    <a:cubicBezTo>
                      <a:pt x="42644" y="2504"/>
                      <a:pt x="42675" y="2241"/>
                      <a:pt x="42633" y="1978"/>
                    </a:cubicBezTo>
                    <a:cubicBezTo>
                      <a:pt x="42612" y="1789"/>
                      <a:pt x="42623" y="1589"/>
                      <a:pt x="42591" y="1411"/>
                    </a:cubicBezTo>
                    <a:cubicBezTo>
                      <a:pt x="42570" y="1190"/>
                      <a:pt x="42539" y="980"/>
                      <a:pt x="42465" y="769"/>
                    </a:cubicBezTo>
                    <a:cubicBezTo>
                      <a:pt x="42423" y="664"/>
                      <a:pt x="42371" y="570"/>
                      <a:pt x="42329" y="465"/>
                    </a:cubicBezTo>
                    <a:cubicBezTo>
                      <a:pt x="42265" y="317"/>
                      <a:pt x="42160" y="212"/>
                      <a:pt x="42003" y="191"/>
                    </a:cubicBezTo>
                    <a:cubicBezTo>
                      <a:pt x="41856" y="160"/>
                      <a:pt x="41729" y="139"/>
                      <a:pt x="41582" y="107"/>
                    </a:cubicBezTo>
                    <a:cubicBezTo>
                      <a:pt x="41319" y="65"/>
                      <a:pt x="41057" y="44"/>
                      <a:pt x="40794" y="44"/>
                    </a:cubicBezTo>
                    <a:cubicBezTo>
                      <a:pt x="40752" y="44"/>
                      <a:pt x="40699" y="44"/>
                      <a:pt x="40657" y="34"/>
                    </a:cubicBezTo>
                    <a:cubicBezTo>
                      <a:pt x="40584" y="2"/>
                      <a:pt x="40489" y="2"/>
                      <a:pt x="40416" y="2"/>
                    </a:cubicBezTo>
                    <a:lnTo>
                      <a:pt x="33794" y="2"/>
                    </a:lnTo>
                    <a:cubicBezTo>
                      <a:pt x="33699" y="2"/>
                      <a:pt x="33604" y="2"/>
                      <a:pt x="33510" y="34"/>
                    </a:cubicBezTo>
                    <a:cubicBezTo>
                      <a:pt x="33502" y="35"/>
                      <a:pt x="33494" y="35"/>
                      <a:pt x="33486" y="35"/>
                    </a:cubicBezTo>
                    <a:cubicBezTo>
                      <a:pt x="33416" y="35"/>
                      <a:pt x="33340" y="1"/>
                      <a:pt x="33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1"/>
              <p:cNvSpPr/>
              <p:nvPr/>
            </p:nvSpPr>
            <p:spPr>
              <a:xfrm>
                <a:off x="1272200" y="17887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1"/>
              <p:cNvSpPr/>
              <p:nvPr/>
            </p:nvSpPr>
            <p:spPr>
              <a:xfrm>
                <a:off x="1306100" y="1754350"/>
                <a:ext cx="248350" cy="148750"/>
              </a:xfrm>
              <a:custGeom>
                <a:avLst/>
                <a:gdLst/>
                <a:ahLst/>
                <a:cxnLst/>
                <a:rect l="l" t="t" r="r" b="b"/>
                <a:pathLst>
                  <a:path w="9934" h="5950" extrusionOk="0">
                    <a:moveTo>
                      <a:pt x="5033" y="1"/>
                    </a:moveTo>
                    <a:cubicBezTo>
                      <a:pt x="4955" y="1"/>
                      <a:pt x="4873" y="18"/>
                      <a:pt x="4793" y="42"/>
                    </a:cubicBezTo>
                    <a:cubicBezTo>
                      <a:pt x="4447" y="147"/>
                      <a:pt x="4110" y="305"/>
                      <a:pt x="3837" y="515"/>
                    </a:cubicBezTo>
                    <a:lnTo>
                      <a:pt x="3816" y="158"/>
                    </a:lnTo>
                    <a:lnTo>
                      <a:pt x="3816" y="2786"/>
                    </a:lnTo>
                    <a:cubicBezTo>
                      <a:pt x="3816" y="2870"/>
                      <a:pt x="3816" y="2933"/>
                      <a:pt x="3763" y="2996"/>
                    </a:cubicBezTo>
                    <a:cubicBezTo>
                      <a:pt x="3690" y="3091"/>
                      <a:pt x="3574" y="3133"/>
                      <a:pt x="3459" y="3164"/>
                    </a:cubicBezTo>
                    <a:cubicBezTo>
                      <a:pt x="1892" y="3711"/>
                      <a:pt x="631" y="4730"/>
                      <a:pt x="0" y="5950"/>
                    </a:cubicBezTo>
                    <a:cubicBezTo>
                      <a:pt x="3311" y="5950"/>
                      <a:pt x="6622" y="5918"/>
                      <a:pt x="9933" y="5844"/>
                    </a:cubicBezTo>
                    <a:cubicBezTo>
                      <a:pt x="9597" y="4310"/>
                      <a:pt x="7694" y="3091"/>
                      <a:pt x="5708" y="3091"/>
                    </a:cubicBezTo>
                    <a:cubicBezTo>
                      <a:pt x="6002" y="2817"/>
                      <a:pt x="5929" y="2407"/>
                      <a:pt x="5834" y="2050"/>
                    </a:cubicBezTo>
                    <a:cubicBezTo>
                      <a:pt x="5676" y="1461"/>
                      <a:pt x="5508" y="873"/>
                      <a:pt x="5351" y="274"/>
                    </a:cubicBezTo>
                    <a:cubicBezTo>
                      <a:pt x="5319" y="189"/>
                      <a:pt x="5298" y="84"/>
                      <a:pt x="5193" y="32"/>
                    </a:cubicBezTo>
                    <a:cubicBezTo>
                      <a:pt x="5144" y="10"/>
                      <a:pt x="5090" y="1"/>
                      <a:pt x="50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1"/>
              <p:cNvSpPr/>
              <p:nvPr/>
            </p:nvSpPr>
            <p:spPr>
              <a:xfrm>
                <a:off x="1290325" y="1741550"/>
                <a:ext cx="278825" cy="175225"/>
              </a:xfrm>
              <a:custGeom>
                <a:avLst/>
                <a:gdLst/>
                <a:ahLst/>
                <a:cxnLst/>
                <a:rect l="l" t="t" r="r" b="b"/>
                <a:pathLst>
                  <a:path w="11153" h="7009" extrusionOk="0">
                    <a:moveTo>
                      <a:pt x="5496" y="1068"/>
                    </a:moveTo>
                    <a:cubicBezTo>
                      <a:pt x="5506" y="1093"/>
                      <a:pt x="5517" y="1121"/>
                      <a:pt x="5530" y="1153"/>
                    </a:cubicBezTo>
                    <a:cubicBezTo>
                      <a:pt x="5572" y="1301"/>
                      <a:pt x="5614" y="1458"/>
                      <a:pt x="5656" y="1605"/>
                    </a:cubicBezTo>
                    <a:cubicBezTo>
                      <a:pt x="5740" y="1931"/>
                      <a:pt x="6202" y="2951"/>
                      <a:pt x="5971" y="3245"/>
                    </a:cubicBezTo>
                    <a:cubicBezTo>
                      <a:pt x="5677" y="3582"/>
                      <a:pt x="5866" y="4128"/>
                      <a:pt x="6339" y="4139"/>
                    </a:cubicBezTo>
                    <a:cubicBezTo>
                      <a:pt x="7625" y="4157"/>
                      <a:pt x="9133" y="4721"/>
                      <a:pt x="9806" y="5876"/>
                    </a:cubicBezTo>
                    <a:lnTo>
                      <a:pt x="9806" y="5876"/>
                    </a:lnTo>
                    <a:cubicBezTo>
                      <a:pt x="7076" y="5926"/>
                      <a:pt x="4346" y="5960"/>
                      <a:pt x="1616" y="5966"/>
                    </a:cubicBezTo>
                    <a:lnTo>
                      <a:pt x="1616" y="5966"/>
                    </a:lnTo>
                    <a:cubicBezTo>
                      <a:pt x="2269" y="5180"/>
                      <a:pt x="3151" y="4613"/>
                      <a:pt x="4132" y="4244"/>
                    </a:cubicBezTo>
                    <a:cubicBezTo>
                      <a:pt x="4615" y="4065"/>
                      <a:pt x="4920" y="3865"/>
                      <a:pt x="4951" y="3319"/>
                    </a:cubicBezTo>
                    <a:cubicBezTo>
                      <a:pt x="5015" y="2671"/>
                      <a:pt x="4982" y="1994"/>
                      <a:pt x="4962" y="1323"/>
                    </a:cubicBezTo>
                    <a:lnTo>
                      <a:pt x="4962" y="1323"/>
                    </a:lnTo>
                    <a:cubicBezTo>
                      <a:pt x="5132" y="1214"/>
                      <a:pt x="5325" y="1102"/>
                      <a:pt x="5496" y="1068"/>
                    </a:cubicBezTo>
                    <a:close/>
                    <a:moveTo>
                      <a:pt x="5628" y="0"/>
                    </a:moveTo>
                    <a:cubicBezTo>
                      <a:pt x="5328" y="0"/>
                      <a:pt x="5021" y="110"/>
                      <a:pt x="4738" y="253"/>
                    </a:cubicBezTo>
                    <a:lnTo>
                      <a:pt x="4738" y="253"/>
                    </a:lnTo>
                    <a:cubicBezTo>
                      <a:pt x="4650" y="196"/>
                      <a:pt x="4544" y="168"/>
                      <a:pt x="4438" y="168"/>
                    </a:cubicBezTo>
                    <a:cubicBezTo>
                      <a:pt x="4180" y="168"/>
                      <a:pt x="3921" y="336"/>
                      <a:pt x="3921" y="670"/>
                    </a:cubicBezTo>
                    <a:cubicBezTo>
                      <a:pt x="3921" y="1458"/>
                      <a:pt x="3890" y="2247"/>
                      <a:pt x="3921" y="3035"/>
                    </a:cubicBezTo>
                    <a:cubicBezTo>
                      <a:pt x="3926" y="3137"/>
                      <a:pt x="3932" y="3202"/>
                      <a:pt x="3937" y="3241"/>
                    </a:cubicBezTo>
                    <a:lnTo>
                      <a:pt x="3937" y="3241"/>
                    </a:lnTo>
                    <a:cubicBezTo>
                      <a:pt x="3927" y="3225"/>
                      <a:pt x="3912" y="3212"/>
                      <a:pt x="3889" y="3212"/>
                    </a:cubicBezTo>
                    <a:cubicBezTo>
                      <a:pt x="3878" y="3212"/>
                      <a:pt x="3864" y="3216"/>
                      <a:pt x="3848" y="3224"/>
                    </a:cubicBezTo>
                    <a:cubicBezTo>
                      <a:pt x="3722" y="3287"/>
                      <a:pt x="3564" y="3329"/>
                      <a:pt x="3427" y="3392"/>
                    </a:cubicBezTo>
                    <a:cubicBezTo>
                      <a:pt x="3144" y="3508"/>
                      <a:pt x="2870" y="3655"/>
                      <a:pt x="2586" y="3813"/>
                    </a:cubicBezTo>
                    <a:cubicBezTo>
                      <a:pt x="1588" y="4391"/>
                      <a:pt x="736" y="5200"/>
                      <a:pt x="190" y="6220"/>
                    </a:cubicBezTo>
                    <a:cubicBezTo>
                      <a:pt x="1" y="6556"/>
                      <a:pt x="221" y="7008"/>
                      <a:pt x="631" y="7008"/>
                    </a:cubicBezTo>
                    <a:cubicBezTo>
                      <a:pt x="3942" y="7008"/>
                      <a:pt x="7253" y="6966"/>
                      <a:pt x="10564" y="6903"/>
                    </a:cubicBezTo>
                    <a:cubicBezTo>
                      <a:pt x="10911" y="6882"/>
                      <a:pt x="11153" y="6567"/>
                      <a:pt x="11069" y="6241"/>
                    </a:cubicBezTo>
                    <a:cubicBezTo>
                      <a:pt x="10605" y="4433"/>
                      <a:pt x="8809" y="3402"/>
                      <a:pt x="7043" y="3148"/>
                    </a:cubicBezTo>
                    <a:lnTo>
                      <a:pt x="7043" y="3148"/>
                    </a:lnTo>
                    <a:cubicBezTo>
                      <a:pt x="7111" y="2402"/>
                      <a:pt x="6731" y="1563"/>
                      <a:pt x="6528" y="880"/>
                    </a:cubicBezTo>
                    <a:cubicBezTo>
                      <a:pt x="6412" y="449"/>
                      <a:pt x="6255" y="81"/>
                      <a:pt x="5761" y="8"/>
                    </a:cubicBezTo>
                    <a:cubicBezTo>
                      <a:pt x="5717" y="3"/>
                      <a:pt x="5672" y="0"/>
                      <a:pt x="56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8" name="Google Shape;1288;p51"/>
            <p:cNvSpPr/>
            <p:nvPr/>
          </p:nvSpPr>
          <p:spPr>
            <a:xfrm>
              <a:off x="5919800" y="3367100"/>
              <a:ext cx="847725" cy="614350"/>
            </a:xfrm>
            <a:custGeom>
              <a:avLst/>
              <a:gdLst/>
              <a:ahLst/>
              <a:cxnLst/>
              <a:rect l="l" t="t" r="r" b="b"/>
              <a:pathLst>
                <a:path w="33909" h="24574" extrusionOk="0">
                  <a:moveTo>
                    <a:pt x="8953" y="5048"/>
                  </a:moveTo>
                  <a:lnTo>
                    <a:pt x="10763" y="7143"/>
                  </a:lnTo>
                  <a:lnTo>
                    <a:pt x="11049" y="14287"/>
                  </a:lnTo>
                  <a:lnTo>
                    <a:pt x="762" y="19526"/>
                  </a:lnTo>
                  <a:lnTo>
                    <a:pt x="0" y="24288"/>
                  </a:lnTo>
                  <a:lnTo>
                    <a:pt x="33909" y="24574"/>
                  </a:lnTo>
                  <a:lnTo>
                    <a:pt x="30003" y="16383"/>
                  </a:lnTo>
                  <a:lnTo>
                    <a:pt x="20097" y="15144"/>
                  </a:lnTo>
                  <a:lnTo>
                    <a:pt x="18764" y="10191"/>
                  </a:lnTo>
                  <a:lnTo>
                    <a:pt x="20288" y="4191"/>
                  </a:lnTo>
                  <a:lnTo>
                    <a:pt x="18764" y="857"/>
                  </a:lnTo>
                  <a:lnTo>
                    <a:pt x="12192" y="0"/>
                  </a:lnTo>
                  <a:lnTo>
                    <a:pt x="6858" y="25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1289" name="Google Shape;1289;p51"/>
          <p:cNvGrpSpPr/>
          <p:nvPr/>
        </p:nvGrpSpPr>
        <p:grpSpPr>
          <a:xfrm>
            <a:off x="579856" y="1362548"/>
            <a:ext cx="3191710" cy="1389845"/>
            <a:chOff x="504324" y="348488"/>
            <a:chExt cx="8268679" cy="918177"/>
          </a:xfrm>
        </p:grpSpPr>
        <p:sp>
          <p:nvSpPr>
            <p:cNvPr id="1290" name="Google Shape;1290;p5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51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93" name="Google Shape;1293;p51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294" name="Google Shape;1294;p51"/>
          <p:cNvSpPr/>
          <p:nvPr/>
        </p:nvSpPr>
        <p:spPr>
          <a:xfrm>
            <a:off x="3843337" y="374392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51"/>
          <p:cNvSpPr/>
          <p:nvPr/>
        </p:nvSpPr>
        <p:spPr>
          <a:xfrm>
            <a:off x="3953104" y="7925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1"/>
          <p:cNvSpPr/>
          <p:nvPr/>
        </p:nvSpPr>
        <p:spPr>
          <a:xfrm>
            <a:off x="7860642" y="38806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51"/>
          <p:cNvGrpSpPr/>
          <p:nvPr/>
        </p:nvGrpSpPr>
        <p:grpSpPr>
          <a:xfrm rot="137">
            <a:off x="4850186" y="3701143"/>
            <a:ext cx="1356622" cy="478546"/>
            <a:chOff x="1739675" y="5168100"/>
            <a:chExt cx="542150" cy="191250"/>
          </a:xfrm>
        </p:grpSpPr>
        <p:sp>
          <p:nvSpPr>
            <p:cNvPr id="1298" name="Google Shape;1298;p51"/>
            <p:cNvSpPr/>
            <p:nvPr/>
          </p:nvSpPr>
          <p:spPr>
            <a:xfrm>
              <a:off x="1745725" y="5224075"/>
              <a:ext cx="524525" cy="52575"/>
            </a:xfrm>
            <a:custGeom>
              <a:avLst/>
              <a:gdLst/>
              <a:ahLst/>
              <a:cxnLst/>
              <a:rect l="l" t="t" r="r" b="b"/>
              <a:pathLst>
                <a:path w="20981" h="2103" extrusionOk="0">
                  <a:moveTo>
                    <a:pt x="7915" y="0"/>
                  </a:moveTo>
                  <a:cubicBezTo>
                    <a:pt x="4951" y="368"/>
                    <a:pt x="2271" y="810"/>
                    <a:pt x="0" y="1419"/>
                  </a:cubicBezTo>
                  <a:lnTo>
                    <a:pt x="14958" y="2103"/>
                  </a:lnTo>
                  <a:lnTo>
                    <a:pt x="20981" y="1093"/>
                  </a:lnTo>
                  <a:cubicBezTo>
                    <a:pt x="17691" y="747"/>
                    <a:pt x="12982" y="379"/>
                    <a:pt x="791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1739675" y="5259550"/>
              <a:ext cx="380000" cy="99800"/>
            </a:xfrm>
            <a:custGeom>
              <a:avLst/>
              <a:gdLst/>
              <a:ahLst/>
              <a:cxnLst/>
              <a:rect l="l" t="t" r="r" b="b"/>
              <a:pathLst>
                <a:path w="15200" h="3992" extrusionOk="0">
                  <a:moveTo>
                    <a:pt x="242" y="0"/>
                  </a:moveTo>
                  <a:cubicBezTo>
                    <a:pt x="1" y="1020"/>
                    <a:pt x="64" y="2155"/>
                    <a:pt x="295" y="3364"/>
                  </a:cubicBezTo>
                  <a:cubicBezTo>
                    <a:pt x="306" y="3437"/>
                    <a:pt x="369" y="3511"/>
                    <a:pt x="463" y="3522"/>
                  </a:cubicBezTo>
                  <a:cubicBezTo>
                    <a:pt x="3732" y="3898"/>
                    <a:pt x="8032" y="3992"/>
                    <a:pt x="12725" y="3992"/>
                  </a:cubicBezTo>
                  <a:cubicBezTo>
                    <a:pt x="13539" y="3992"/>
                    <a:pt x="14365" y="3989"/>
                    <a:pt x="15200" y="3984"/>
                  </a:cubicBezTo>
                  <a:lnTo>
                    <a:pt x="15200" y="69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2106525" y="5251400"/>
              <a:ext cx="175300" cy="107775"/>
            </a:xfrm>
            <a:custGeom>
              <a:avLst/>
              <a:gdLst/>
              <a:ahLst/>
              <a:cxnLst/>
              <a:rect l="l" t="t" r="r" b="b"/>
              <a:pathLst>
                <a:path w="7012" h="4311" extrusionOk="0">
                  <a:moveTo>
                    <a:pt x="6538" y="0"/>
                  </a:moveTo>
                  <a:cubicBezTo>
                    <a:pt x="4131" y="337"/>
                    <a:pt x="1714" y="663"/>
                    <a:pt x="515" y="1010"/>
                  </a:cubicBezTo>
                  <a:cubicBezTo>
                    <a:pt x="0" y="1314"/>
                    <a:pt x="0" y="3890"/>
                    <a:pt x="515" y="4310"/>
                  </a:cubicBezTo>
                  <a:cubicBezTo>
                    <a:pt x="2933" y="3837"/>
                    <a:pt x="5161" y="3322"/>
                    <a:pt x="6853" y="2702"/>
                  </a:cubicBezTo>
                  <a:cubicBezTo>
                    <a:pt x="6938" y="2660"/>
                    <a:pt x="7011" y="2576"/>
                    <a:pt x="6990" y="2471"/>
                  </a:cubicBezTo>
                  <a:cubicBezTo>
                    <a:pt x="6917" y="1483"/>
                    <a:pt x="6822" y="537"/>
                    <a:pt x="65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2109925" y="5275050"/>
              <a:ext cx="168200" cy="40225"/>
            </a:xfrm>
            <a:custGeom>
              <a:avLst/>
              <a:gdLst/>
              <a:ahLst/>
              <a:cxnLst/>
              <a:rect l="l" t="t" r="r" b="b"/>
              <a:pathLst>
                <a:path w="6728" h="1609" extrusionOk="0">
                  <a:moveTo>
                    <a:pt x="6717" y="0"/>
                  </a:moveTo>
                  <a:cubicBezTo>
                    <a:pt x="6581" y="21"/>
                    <a:pt x="6465" y="53"/>
                    <a:pt x="6329" y="74"/>
                  </a:cubicBezTo>
                  <a:cubicBezTo>
                    <a:pt x="5624" y="211"/>
                    <a:pt x="4941" y="337"/>
                    <a:pt x="4247" y="484"/>
                  </a:cubicBezTo>
                  <a:cubicBezTo>
                    <a:pt x="2860" y="768"/>
                    <a:pt x="1493" y="1104"/>
                    <a:pt x="127" y="1472"/>
                  </a:cubicBezTo>
                  <a:cubicBezTo>
                    <a:pt x="95" y="1483"/>
                    <a:pt x="43" y="1493"/>
                    <a:pt x="1" y="1504"/>
                  </a:cubicBezTo>
                  <a:lnTo>
                    <a:pt x="1" y="1609"/>
                  </a:lnTo>
                  <a:cubicBezTo>
                    <a:pt x="653" y="1440"/>
                    <a:pt x="1315" y="1272"/>
                    <a:pt x="1966" y="1115"/>
                  </a:cubicBezTo>
                  <a:cubicBezTo>
                    <a:pt x="3333" y="789"/>
                    <a:pt x="4720" y="494"/>
                    <a:pt x="6097" y="221"/>
                  </a:cubicBezTo>
                  <a:cubicBezTo>
                    <a:pt x="6308" y="179"/>
                    <a:pt x="6518" y="137"/>
                    <a:pt x="6728" y="85"/>
                  </a:cubicBezTo>
                  <a:cubicBezTo>
                    <a:pt x="6728" y="64"/>
                    <a:pt x="6717" y="21"/>
                    <a:pt x="6717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2111775" y="5260075"/>
              <a:ext cx="162675" cy="33650"/>
            </a:xfrm>
            <a:custGeom>
              <a:avLst/>
              <a:gdLst/>
              <a:ahLst/>
              <a:cxnLst/>
              <a:rect l="l" t="t" r="r" b="b"/>
              <a:pathLst>
                <a:path w="6507" h="1346" extrusionOk="0">
                  <a:moveTo>
                    <a:pt x="6486" y="0"/>
                  </a:moveTo>
                  <a:cubicBezTo>
                    <a:pt x="5782" y="126"/>
                    <a:pt x="5098" y="253"/>
                    <a:pt x="4415" y="368"/>
                  </a:cubicBezTo>
                  <a:cubicBezTo>
                    <a:pt x="2944" y="652"/>
                    <a:pt x="1493" y="936"/>
                    <a:pt x="32" y="1241"/>
                  </a:cubicBezTo>
                  <a:cubicBezTo>
                    <a:pt x="21" y="1283"/>
                    <a:pt x="21" y="1304"/>
                    <a:pt x="0" y="1346"/>
                  </a:cubicBezTo>
                  <a:lnTo>
                    <a:pt x="1934" y="946"/>
                  </a:lnTo>
                  <a:cubicBezTo>
                    <a:pt x="3417" y="663"/>
                    <a:pt x="4920" y="368"/>
                    <a:pt x="6412" y="105"/>
                  </a:cubicBezTo>
                  <a:cubicBezTo>
                    <a:pt x="6444" y="105"/>
                    <a:pt x="6486" y="95"/>
                    <a:pt x="6507" y="95"/>
                  </a:cubicBezTo>
                  <a:cubicBezTo>
                    <a:pt x="6496" y="74"/>
                    <a:pt x="6496" y="32"/>
                    <a:pt x="6486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2112550" y="5304475"/>
              <a:ext cx="168475" cy="43125"/>
            </a:xfrm>
            <a:custGeom>
              <a:avLst/>
              <a:gdLst/>
              <a:ahLst/>
              <a:cxnLst/>
              <a:rect l="l" t="t" r="r" b="b"/>
              <a:pathLst>
                <a:path w="6739" h="1725" extrusionOk="0">
                  <a:moveTo>
                    <a:pt x="6728" y="1"/>
                  </a:moveTo>
                  <a:cubicBezTo>
                    <a:pt x="5845" y="263"/>
                    <a:pt x="4962" y="505"/>
                    <a:pt x="4069" y="715"/>
                  </a:cubicBezTo>
                  <a:cubicBezTo>
                    <a:pt x="2734" y="1031"/>
                    <a:pt x="1388" y="1315"/>
                    <a:pt x="54" y="1619"/>
                  </a:cubicBezTo>
                  <a:cubicBezTo>
                    <a:pt x="43" y="1619"/>
                    <a:pt x="11" y="1630"/>
                    <a:pt x="1" y="1630"/>
                  </a:cubicBezTo>
                  <a:cubicBezTo>
                    <a:pt x="11" y="1661"/>
                    <a:pt x="11" y="1693"/>
                    <a:pt x="22" y="1725"/>
                  </a:cubicBezTo>
                  <a:lnTo>
                    <a:pt x="1851" y="1315"/>
                  </a:lnTo>
                  <a:cubicBezTo>
                    <a:pt x="3175" y="1010"/>
                    <a:pt x="4510" y="726"/>
                    <a:pt x="5803" y="369"/>
                  </a:cubicBezTo>
                  <a:cubicBezTo>
                    <a:pt x="6108" y="295"/>
                    <a:pt x="6413" y="200"/>
                    <a:pt x="6728" y="106"/>
                  </a:cubicBezTo>
                  <a:cubicBezTo>
                    <a:pt x="6739" y="64"/>
                    <a:pt x="6739" y="32"/>
                    <a:pt x="6728" y="1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2110450" y="5291350"/>
              <a:ext cx="169525" cy="42850"/>
            </a:xfrm>
            <a:custGeom>
              <a:avLst/>
              <a:gdLst/>
              <a:ahLst/>
              <a:cxnLst/>
              <a:rect l="l" t="t" r="r" b="b"/>
              <a:pathLst>
                <a:path w="6781" h="1714" extrusionOk="0">
                  <a:moveTo>
                    <a:pt x="6770" y="0"/>
                  </a:moveTo>
                  <a:cubicBezTo>
                    <a:pt x="6654" y="42"/>
                    <a:pt x="6539" y="63"/>
                    <a:pt x="6413" y="95"/>
                  </a:cubicBezTo>
                  <a:cubicBezTo>
                    <a:pt x="5656" y="252"/>
                    <a:pt x="4910" y="421"/>
                    <a:pt x="4142" y="589"/>
                  </a:cubicBezTo>
                  <a:cubicBezTo>
                    <a:pt x="2765" y="904"/>
                    <a:pt x="1388" y="1251"/>
                    <a:pt x="1" y="1619"/>
                  </a:cubicBezTo>
                  <a:cubicBezTo>
                    <a:pt x="1" y="1640"/>
                    <a:pt x="22" y="1682"/>
                    <a:pt x="22" y="1713"/>
                  </a:cubicBezTo>
                  <a:cubicBezTo>
                    <a:pt x="558" y="1566"/>
                    <a:pt x="1094" y="1430"/>
                    <a:pt x="1630" y="1283"/>
                  </a:cubicBezTo>
                  <a:cubicBezTo>
                    <a:pt x="3133" y="904"/>
                    <a:pt x="4647" y="557"/>
                    <a:pt x="6171" y="221"/>
                  </a:cubicBezTo>
                  <a:cubicBezTo>
                    <a:pt x="6381" y="189"/>
                    <a:pt x="6570" y="137"/>
                    <a:pt x="6781" y="95"/>
                  </a:cubicBezTo>
                  <a:cubicBezTo>
                    <a:pt x="6781" y="63"/>
                    <a:pt x="6770" y="32"/>
                    <a:pt x="6770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1774900" y="5168100"/>
              <a:ext cx="345575" cy="34975"/>
            </a:xfrm>
            <a:custGeom>
              <a:avLst/>
              <a:gdLst/>
              <a:ahLst/>
              <a:cxnLst/>
              <a:rect l="l" t="t" r="r" b="b"/>
              <a:pathLst>
                <a:path w="13823" h="1399" extrusionOk="0">
                  <a:moveTo>
                    <a:pt x="5214" y="0"/>
                  </a:moveTo>
                  <a:cubicBezTo>
                    <a:pt x="3259" y="242"/>
                    <a:pt x="1493" y="547"/>
                    <a:pt x="0" y="936"/>
                  </a:cubicBezTo>
                  <a:lnTo>
                    <a:pt x="9849" y="1398"/>
                  </a:lnTo>
                  <a:lnTo>
                    <a:pt x="13822" y="726"/>
                  </a:lnTo>
                  <a:cubicBezTo>
                    <a:pt x="11657" y="505"/>
                    <a:pt x="8556" y="253"/>
                    <a:pt x="52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1770950" y="5191475"/>
              <a:ext cx="249925" cy="65600"/>
            </a:xfrm>
            <a:custGeom>
              <a:avLst/>
              <a:gdLst/>
              <a:ahLst/>
              <a:cxnLst/>
              <a:rect l="l" t="t" r="r" b="b"/>
              <a:pathLst>
                <a:path w="9997" h="2624" extrusionOk="0">
                  <a:moveTo>
                    <a:pt x="158" y="1"/>
                  </a:moveTo>
                  <a:lnTo>
                    <a:pt x="158" y="1"/>
                  </a:lnTo>
                  <a:cubicBezTo>
                    <a:pt x="1" y="674"/>
                    <a:pt x="53" y="1420"/>
                    <a:pt x="179" y="2208"/>
                  </a:cubicBezTo>
                  <a:cubicBezTo>
                    <a:pt x="200" y="2261"/>
                    <a:pt x="232" y="2313"/>
                    <a:pt x="284" y="2313"/>
                  </a:cubicBezTo>
                  <a:cubicBezTo>
                    <a:pt x="2421" y="2563"/>
                    <a:pt x="5236" y="2623"/>
                    <a:pt x="8308" y="2623"/>
                  </a:cubicBezTo>
                  <a:cubicBezTo>
                    <a:pt x="8863" y="2623"/>
                    <a:pt x="9427" y="2621"/>
                    <a:pt x="9997" y="2618"/>
                  </a:cubicBezTo>
                  <a:lnTo>
                    <a:pt x="9997" y="453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2012700" y="5186225"/>
              <a:ext cx="114875" cy="70975"/>
            </a:xfrm>
            <a:custGeom>
              <a:avLst/>
              <a:gdLst/>
              <a:ahLst/>
              <a:cxnLst/>
              <a:rect l="l" t="t" r="r" b="b"/>
              <a:pathLst>
                <a:path w="4595" h="2839" extrusionOk="0">
                  <a:moveTo>
                    <a:pt x="4300" y="1"/>
                  </a:moveTo>
                  <a:cubicBezTo>
                    <a:pt x="2702" y="221"/>
                    <a:pt x="1115" y="453"/>
                    <a:pt x="327" y="673"/>
                  </a:cubicBezTo>
                  <a:cubicBezTo>
                    <a:pt x="1" y="873"/>
                    <a:pt x="1" y="2565"/>
                    <a:pt x="337" y="2839"/>
                  </a:cubicBezTo>
                  <a:cubicBezTo>
                    <a:pt x="1935" y="2534"/>
                    <a:pt x="3406" y="2198"/>
                    <a:pt x="4510" y="1788"/>
                  </a:cubicBezTo>
                  <a:cubicBezTo>
                    <a:pt x="4563" y="1767"/>
                    <a:pt x="4594" y="1693"/>
                    <a:pt x="4594" y="1630"/>
                  </a:cubicBezTo>
                  <a:cubicBezTo>
                    <a:pt x="4542" y="978"/>
                    <a:pt x="4489" y="358"/>
                    <a:pt x="430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2014550" y="5191475"/>
              <a:ext cx="113025" cy="58375"/>
            </a:xfrm>
            <a:custGeom>
              <a:avLst/>
              <a:gdLst/>
              <a:ahLst/>
              <a:cxnLst/>
              <a:rect l="l" t="t" r="r" b="b"/>
              <a:pathLst>
                <a:path w="4521" h="2335" extrusionOk="0">
                  <a:moveTo>
                    <a:pt x="4341" y="1"/>
                  </a:moveTo>
                  <a:cubicBezTo>
                    <a:pt x="3868" y="106"/>
                    <a:pt x="3416" y="190"/>
                    <a:pt x="2964" y="264"/>
                  </a:cubicBezTo>
                  <a:cubicBezTo>
                    <a:pt x="1987" y="453"/>
                    <a:pt x="1030" y="632"/>
                    <a:pt x="74" y="831"/>
                  </a:cubicBezTo>
                  <a:cubicBezTo>
                    <a:pt x="74" y="852"/>
                    <a:pt x="53" y="873"/>
                    <a:pt x="53" y="894"/>
                  </a:cubicBezTo>
                  <a:cubicBezTo>
                    <a:pt x="473" y="800"/>
                    <a:pt x="894" y="726"/>
                    <a:pt x="1335" y="632"/>
                  </a:cubicBezTo>
                  <a:cubicBezTo>
                    <a:pt x="2313" y="432"/>
                    <a:pt x="3301" y="253"/>
                    <a:pt x="4289" y="85"/>
                  </a:cubicBezTo>
                  <a:cubicBezTo>
                    <a:pt x="4310" y="85"/>
                    <a:pt x="4331" y="64"/>
                    <a:pt x="4352" y="64"/>
                  </a:cubicBezTo>
                  <a:cubicBezTo>
                    <a:pt x="4352" y="43"/>
                    <a:pt x="4341" y="32"/>
                    <a:pt x="4341" y="1"/>
                  </a:cubicBezTo>
                  <a:close/>
                  <a:moveTo>
                    <a:pt x="4415" y="411"/>
                  </a:moveTo>
                  <a:cubicBezTo>
                    <a:pt x="4341" y="421"/>
                    <a:pt x="4247" y="453"/>
                    <a:pt x="4173" y="463"/>
                  </a:cubicBezTo>
                  <a:cubicBezTo>
                    <a:pt x="3711" y="558"/>
                    <a:pt x="3248" y="632"/>
                    <a:pt x="2807" y="737"/>
                  </a:cubicBezTo>
                  <a:cubicBezTo>
                    <a:pt x="1892" y="936"/>
                    <a:pt x="988" y="1147"/>
                    <a:pt x="95" y="1378"/>
                  </a:cubicBezTo>
                  <a:cubicBezTo>
                    <a:pt x="53" y="1399"/>
                    <a:pt x="32" y="1399"/>
                    <a:pt x="0" y="1409"/>
                  </a:cubicBezTo>
                  <a:lnTo>
                    <a:pt x="0" y="1472"/>
                  </a:lnTo>
                  <a:cubicBezTo>
                    <a:pt x="431" y="1357"/>
                    <a:pt x="873" y="1252"/>
                    <a:pt x="1304" y="1147"/>
                  </a:cubicBezTo>
                  <a:cubicBezTo>
                    <a:pt x="2208" y="915"/>
                    <a:pt x="3122" y="737"/>
                    <a:pt x="4026" y="547"/>
                  </a:cubicBezTo>
                  <a:cubicBezTo>
                    <a:pt x="4152" y="526"/>
                    <a:pt x="4299" y="505"/>
                    <a:pt x="4436" y="474"/>
                  </a:cubicBezTo>
                  <a:cubicBezTo>
                    <a:pt x="4436" y="453"/>
                    <a:pt x="4415" y="432"/>
                    <a:pt x="4415" y="411"/>
                  </a:cubicBezTo>
                  <a:close/>
                  <a:moveTo>
                    <a:pt x="4489" y="842"/>
                  </a:moveTo>
                  <a:cubicBezTo>
                    <a:pt x="4404" y="873"/>
                    <a:pt x="4331" y="884"/>
                    <a:pt x="4247" y="905"/>
                  </a:cubicBezTo>
                  <a:cubicBezTo>
                    <a:pt x="3753" y="1010"/>
                    <a:pt x="3248" y="1136"/>
                    <a:pt x="2754" y="1241"/>
                  </a:cubicBezTo>
                  <a:cubicBezTo>
                    <a:pt x="1840" y="1451"/>
                    <a:pt x="936" y="1672"/>
                    <a:pt x="32" y="1903"/>
                  </a:cubicBezTo>
                  <a:cubicBezTo>
                    <a:pt x="32" y="1935"/>
                    <a:pt x="32" y="1945"/>
                    <a:pt x="42" y="1977"/>
                  </a:cubicBezTo>
                  <a:lnTo>
                    <a:pt x="1104" y="1693"/>
                  </a:lnTo>
                  <a:cubicBezTo>
                    <a:pt x="2092" y="1451"/>
                    <a:pt x="3091" y="1210"/>
                    <a:pt x="4089" y="999"/>
                  </a:cubicBezTo>
                  <a:cubicBezTo>
                    <a:pt x="4226" y="978"/>
                    <a:pt x="4362" y="947"/>
                    <a:pt x="4499" y="905"/>
                  </a:cubicBezTo>
                  <a:cubicBezTo>
                    <a:pt x="4499" y="884"/>
                    <a:pt x="4499" y="873"/>
                    <a:pt x="4489" y="842"/>
                  </a:cubicBezTo>
                  <a:close/>
                  <a:moveTo>
                    <a:pt x="4510" y="1199"/>
                  </a:moveTo>
                  <a:cubicBezTo>
                    <a:pt x="3931" y="1367"/>
                    <a:pt x="3353" y="1525"/>
                    <a:pt x="2765" y="1662"/>
                  </a:cubicBezTo>
                  <a:cubicBezTo>
                    <a:pt x="1882" y="1861"/>
                    <a:pt x="999" y="2061"/>
                    <a:pt x="126" y="2261"/>
                  </a:cubicBezTo>
                  <a:cubicBezTo>
                    <a:pt x="105" y="2261"/>
                    <a:pt x="95" y="2261"/>
                    <a:pt x="95" y="2271"/>
                  </a:cubicBezTo>
                  <a:cubicBezTo>
                    <a:pt x="95" y="2303"/>
                    <a:pt x="105" y="2313"/>
                    <a:pt x="105" y="2334"/>
                  </a:cubicBezTo>
                  <a:lnTo>
                    <a:pt x="1314" y="2061"/>
                  </a:lnTo>
                  <a:cubicBezTo>
                    <a:pt x="2187" y="1861"/>
                    <a:pt x="3070" y="1683"/>
                    <a:pt x="3921" y="1441"/>
                  </a:cubicBezTo>
                  <a:cubicBezTo>
                    <a:pt x="4121" y="1388"/>
                    <a:pt x="4331" y="1325"/>
                    <a:pt x="4520" y="1273"/>
                  </a:cubicBezTo>
                  <a:cubicBezTo>
                    <a:pt x="4510" y="1241"/>
                    <a:pt x="4510" y="1210"/>
                    <a:pt x="4510" y="1199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9" name="Google Shape;1309;p51"/>
          <p:cNvGrpSpPr/>
          <p:nvPr/>
        </p:nvGrpSpPr>
        <p:grpSpPr>
          <a:xfrm rot="-273012">
            <a:off x="2999703" y="1753946"/>
            <a:ext cx="1071866" cy="968153"/>
            <a:chOff x="3352500" y="5131825"/>
            <a:chExt cx="912380" cy="824098"/>
          </a:xfrm>
        </p:grpSpPr>
        <p:sp>
          <p:nvSpPr>
            <p:cNvPr id="1310" name="Google Shape;1310;p5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52"/>
          <p:cNvGrpSpPr/>
          <p:nvPr/>
        </p:nvGrpSpPr>
        <p:grpSpPr>
          <a:xfrm>
            <a:off x="5323306" y="1362848"/>
            <a:ext cx="3191710" cy="1389845"/>
            <a:chOff x="504324" y="348488"/>
            <a:chExt cx="8268679" cy="918177"/>
          </a:xfrm>
        </p:grpSpPr>
        <p:sp>
          <p:nvSpPr>
            <p:cNvPr id="1317" name="Google Shape;1317;p5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52"/>
          <p:cNvSpPr txBox="1">
            <a:spLocks noGrp="1"/>
          </p:cNvSpPr>
          <p:nvPr>
            <p:ph type="title"/>
          </p:nvPr>
        </p:nvSpPr>
        <p:spPr>
          <a:xfrm>
            <a:off x="5699850" y="1399575"/>
            <a:ext cx="2725500" cy="1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20" name="Google Shape;1320;p52"/>
          <p:cNvSpPr txBox="1">
            <a:spLocks noGrp="1"/>
          </p:cNvSpPr>
          <p:nvPr>
            <p:ph type="subTitle" idx="1"/>
          </p:nvPr>
        </p:nvSpPr>
        <p:spPr>
          <a:xfrm>
            <a:off x="5699850" y="2919600"/>
            <a:ext cx="27255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321" name="Google Shape;1321;p52"/>
          <p:cNvPicPr preferRelativeResize="0"/>
          <p:nvPr/>
        </p:nvPicPr>
        <p:blipFill rotWithShape="1">
          <a:blip r:embed="rId3">
            <a:alphaModFix/>
          </a:blip>
          <a:srcRect t="392" b="-1118"/>
          <a:stretch/>
        </p:blipFill>
        <p:spPr>
          <a:xfrm>
            <a:off x="1790700" y="1012025"/>
            <a:ext cx="2247900" cy="30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52"/>
          <p:cNvSpPr/>
          <p:nvPr/>
        </p:nvSpPr>
        <p:spPr>
          <a:xfrm>
            <a:off x="4753729" y="301187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52"/>
          <p:cNvSpPr/>
          <p:nvPr/>
        </p:nvSpPr>
        <p:spPr>
          <a:xfrm>
            <a:off x="5029669" y="779772"/>
            <a:ext cx="411050" cy="394183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52"/>
          <p:cNvSpPr/>
          <p:nvPr/>
        </p:nvSpPr>
        <p:spPr>
          <a:xfrm>
            <a:off x="974434" y="2317874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52"/>
          <p:cNvGrpSpPr/>
          <p:nvPr/>
        </p:nvGrpSpPr>
        <p:grpSpPr>
          <a:xfrm rot="-273012">
            <a:off x="5360003" y="1758046"/>
            <a:ext cx="1071866" cy="968153"/>
            <a:chOff x="3352500" y="5131825"/>
            <a:chExt cx="912380" cy="824098"/>
          </a:xfrm>
        </p:grpSpPr>
        <p:sp>
          <p:nvSpPr>
            <p:cNvPr id="1326" name="Google Shape;1326;p5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8" name="Google Shape;1328;p52"/>
          <p:cNvGrpSpPr/>
          <p:nvPr/>
        </p:nvGrpSpPr>
        <p:grpSpPr>
          <a:xfrm>
            <a:off x="1655541" y="863000"/>
            <a:ext cx="2518961" cy="3417494"/>
            <a:chOff x="1655541" y="863000"/>
            <a:chExt cx="2518961" cy="3417494"/>
          </a:xfrm>
        </p:grpSpPr>
        <p:sp>
          <p:nvSpPr>
            <p:cNvPr id="1329" name="Google Shape;1329;p52"/>
            <p:cNvSpPr/>
            <p:nvPr/>
          </p:nvSpPr>
          <p:spPr>
            <a:xfrm rot="5400000">
              <a:off x="1206274" y="1312267"/>
              <a:ext cx="3417494" cy="2518961"/>
            </a:xfrm>
            <a:custGeom>
              <a:avLst/>
              <a:gdLst/>
              <a:ahLst/>
              <a:cxnLst/>
              <a:rect l="l" t="t" r="r" b="b"/>
              <a:pathLst>
                <a:path w="35560" h="21682" extrusionOk="0">
                  <a:moveTo>
                    <a:pt x="33968" y="10218"/>
                  </a:moveTo>
                  <a:cubicBezTo>
                    <a:pt x="33980" y="10218"/>
                    <a:pt x="33992" y="10218"/>
                    <a:pt x="34004" y="10219"/>
                  </a:cubicBezTo>
                  <a:cubicBezTo>
                    <a:pt x="34320" y="10219"/>
                    <a:pt x="34572" y="10356"/>
                    <a:pt x="34740" y="10619"/>
                  </a:cubicBezTo>
                  <a:cubicBezTo>
                    <a:pt x="34919" y="10902"/>
                    <a:pt x="34929" y="11207"/>
                    <a:pt x="34772" y="11502"/>
                  </a:cubicBezTo>
                  <a:cubicBezTo>
                    <a:pt x="34666" y="11680"/>
                    <a:pt x="34519" y="11796"/>
                    <a:pt x="34320" y="11869"/>
                  </a:cubicBezTo>
                  <a:cubicBezTo>
                    <a:pt x="34228" y="11900"/>
                    <a:pt x="34136" y="11916"/>
                    <a:pt x="34044" y="11916"/>
                  </a:cubicBezTo>
                  <a:cubicBezTo>
                    <a:pt x="33978" y="11916"/>
                    <a:pt x="33912" y="11908"/>
                    <a:pt x="33847" y="11890"/>
                  </a:cubicBezTo>
                  <a:cubicBezTo>
                    <a:pt x="33510" y="11796"/>
                    <a:pt x="33321" y="11575"/>
                    <a:pt x="33247" y="11249"/>
                  </a:cubicBezTo>
                  <a:cubicBezTo>
                    <a:pt x="33216" y="11144"/>
                    <a:pt x="33205" y="11039"/>
                    <a:pt x="33226" y="10934"/>
                  </a:cubicBezTo>
                  <a:cubicBezTo>
                    <a:pt x="33247" y="10923"/>
                    <a:pt x="33247" y="10892"/>
                    <a:pt x="33247" y="10881"/>
                  </a:cubicBezTo>
                  <a:cubicBezTo>
                    <a:pt x="33237" y="10745"/>
                    <a:pt x="33310" y="10640"/>
                    <a:pt x="33395" y="10535"/>
                  </a:cubicBezTo>
                  <a:cubicBezTo>
                    <a:pt x="33468" y="10429"/>
                    <a:pt x="33573" y="10345"/>
                    <a:pt x="33689" y="10293"/>
                  </a:cubicBezTo>
                  <a:cubicBezTo>
                    <a:pt x="33773" y="10255"/>
                    <a:pt x="33866" y="10218"/>
                    <a:pt x="33968" y="10218"/>
                  </a:cubicBezTo>
                  <a:close/>
                  <a:moveTo>
                    <a:pt x="30725" y="1369"/>
                  </a:moveTo>
                  <a:cubicBezTo>
                    <a:pt x="30809" y="1369"/>
                    <a:pt x="30903" y="1369"/>
                    <a:pt x="30998" y="1379"/>
                  </a:cubicBezTo>
                  <a:cubicBezTo>
                    <a:pt x="31043" y="1393"/>
                    <a:pt x="31090" y="1397"/>
                    <a:pt x="31137" y="1397"/>
                  </a:cubicBezTo>
                  <a:cubicBezTo>
                    <a:pt x="31200" y="1397"/>
                    <a:pt x="31264" y="1390"/>
                    <a:pt x="31324" y="1390"/>
                  </a:cubicBezTo>
                  <a:cubicBezTo>
                    <a:pt x="31545" y="1390"/>
                    <a:pt x="31776" y="1432"/>
                    <a:pt x="31997" y="1474"/>
                  </a:cubicBezTo>
                  <a:cubicBezTo>
                    <a:pt x="32123" y="1495"/>
                    <a:pt x="32217" y="1579"/>
                    <a:pt x="32270" y="1695"/>
                  </a:cubicBezTo>
                  <a:cubicBezTo>
                    <a:pt x="32333" y="1842"/>
                    <a:pt x="32396" y="2000"/>
                    <a:pt x="32417" y="2157"/>
                  </a:cubicBezTo>
                  <a:cubicBezTo>
                    <a:pt x="32428" y="2262"/>
                    <a:pt x="32438" y="2378"/>
                    <a:pt x="32438" y="2483"/>
                  </a:cubicBezTo>
                  <a:cubicBezTo>
                    <a:pt x="32438" y="2536"/>
                    <a:pt x="32438" y="2588"/>
                    <a:pt x="32459" y="2651"/>
                  </a:cubicBezTo>
                  <a:cubicBezTo>
                    <a:pt x="32470" y="2746"/>
                    <a:pt x="32470" y="2830"/>
                    <a:pt x="32470" y="2914"/>
                  </a:cubicBezTo>
                  <a:cubicBezTo>
                    <a:pt x="32480" y="3009"/>
                    <a:pt x="32470" y="3103"/>
                    <a:pt x="32501" y="3198"/>
                  </a:cubicBezTo>
                  <a:cubicBezTo>
                    <a:pt x="32512" y="3250"/>
                    <a:pt x="32501" y="3303"/>
                    <a:pt x="32501" y="3355"/>
                  </a:cubicBezTo>
                  <a:lnTo>
                    <a:pt x="32501" y="9610"/>
                  </a:lnTo>
                  <a:lnTo>
                    <a:pt x="32501" y="11197"/>
                  </a:lnTo>
                  <a:cubicBezTo>
                    <a:pt x="32501" y="13635"/>
                    <a:pt x="32501" y="16084"/>
                    <a:pt x="32512" y="18460"/>
                  </a:cubicBezTo>
                  <a:lnTo>
                    <a:pt x="32512" y="18901"/>
                  </a:lnTo>
                  <a:cubicBezTo>
                    <a:pt x="32522" y="19122"/>
                    <a:pt x="32470" y="19332"/>
                    <a:pt x="32407" y="19532"/>
                  </a:cubicBezTo>
                  <a:cubicBezTo>
                    <a:pt x="32354" y="19679"/>
                    <a:pt x="32259" y="19774"/>
                    <a:pt x="32154" y="19868"/>
                  </a:cubicBezTo>
                  <a:cubicBezTo>
                    <a:pt x="32060" y="19889"/>
                    <a:pt x="31965" y="19963"/>
                    <a:pt x="31860" y="19974"/>
                  </a:cubicBezTo>
                  <a:cubicBezTo>
                    <a:pt x="31765" y="19989"/>
                    <a:pt x="31671" y="19992"/>
                    <a:pt x="31575" y="19992"/>
                  </a:cubicBezTo>
                  <a:cubicBezTo>
                    <a:pt x="31527" y="19992"/>
                    <a:pt x="31479" y="19991"/>
                    <a:pt x="31430" y="19991"/>
                  </a:cubicBezTo>
                  <a:cubicBezTo>
                    <a:pt x="31381" y="19991"/>
                    <a:pt x="31332" y="19992"/>
                    <a:pt x="31282" y="19995"/>
                  </a:cubicBezTo>
                  <a:cubicBezTo>
                    <a:pt x="31219" y="19995"/>
                    <a:pt x="31166" y="19995"/>
                    <a:pt x="31103" y="20005"/>
                  </a:cubicBezTo>
                  <a:cubicBezTo>
                    <a:pt x="31061" y="20026"/>
                    <a:pt x="31009" y="20026"/>
                    <a:pt x="30966" y="20026"/>
                  </a:cubicBezTo>
                  <a:lnTo>
                    <a:pt x="28276" y="20026"/>
                  </a:lnTo>
                  <a:cubicBezTo>
                    <a:pt x="28213" y="20026"/>
                    <a:pt x="28160" y="20026"/>
                    <a:pt x="28097" y="20037"/>
                  </a:cubicBezTo>
                  <a:cubicBezTo>
                    <a:pt x="28075" y="20046"/>
                    <a:pt x="28049" y="20049"/>
                    <a:pt x="28022" y="20049"/>
                  </a:cubicBezTo>
                  <a:cubicBezTo>
                    <a:pt x="27986" y="20049"/>
                    <a:pt x="27949" y="20043"/>
                    <a:pt x="27918" y="20037"/>
                  </a:cubicBezTo>
                  <a:cubicBezTo>
                    <a:pt x="27902" y="20031"/>
                    <a:pt x="27884" y="20029"/>
                    <a:pt x="27864" y="20029"/>
                  </a:cubicBezTo>
                  <a:cubicBezTo>
                    <a:pt x="27845" y="20029"/>
                    <a:pt x="27824" y="20031"/>
                    <a:pt x="27803" y="20037"/>
                  </a:cubicBezTo>
                  <a:cubicBezTo>
                    <a:pt x="27750" y="20047"/>
                    <a:pt x="27698" y="20047"/>
                    <a:pt x="27645" y="20047"/>
                  </a:cubicBezTo>
                  <a:lnTo>
                    <a:pt x="27098" y="20047"/>
                  </a:lnTo>
                  <a:cubicBezTo>
                    <a:pt x="26993" y="20047"/>
                    <a:pt x="26899" y="20047"/>
                    <a:pt x="26804" y="20037"/>
                  </a:cubicBezTo>
                  <a:lnTo>
                    <a:pt x="26762" y="20037"/>
                  </a:lnTo>
                  <a:cubicBezTo>
                    <a:pt x="26709" y="20047"/>
                    <a:pt x="26657" y="20050"/>
                    <a:pt x="26604" y="20050"/>
                  </a:cubicBezTo>
                  <a:cubicBezTo>
                    <a:pt x="26552" y="20050"/>
                    <a:pt x="26499" y="20047"/>
                    <a:pt x="26447" y="20047"/>
                  </a:cubicBezTo>
                  <a:lnTo>
                    <a:pt x="20287" y="20047"/>
                  </a:lnTo>
                  <a:cubicBezTo>
                    <a:pt x="20224" y="20047"/>
                    <a:pt x="20161" y="20047"/>
                    <a:pt x="20087" y="20058"/>
                  </a:cubicBezTo>
                  <a:lnTo>
                    <a:pt x="12194" y="20058"/>
                  </a:lnTo>
                  <a:cubicBezTo>
                    <a:pt x="12131" y="20058"/>
                    <a:pt x="12067" y="20058"/>
                    <a:pt x="11994" y="20079"/>
                  </a:cubicBezTo>
                  <a:lnTo>
                    <a:pt x="11878" y="20079"/>
                  </a:lnTo>
                  <a:cubicBezTo>
                    <a:pt x="11738" y="20079"/>
                    <a:pt x="11593" y="20083"/>
                    <a:pt x="11450" y="20083"/>
                  </a:cubicBezTo>
                  <a:cubicBezTo>
                    <a:pt x="11378" y="20083"/>
                    <a:pt x="11307" y="20082"/>
                    <a:pt x="11237" y="20079"/>
                  </a:cubicBezTo>
                  <a:cubicBezTo>
                    <a:pt x="11167" y="20072"/>
                    <a:pt x="11098" y="20069"/>
                    <a:pt x="11030" y="20069"/>
                  </a:cubicBezTo>
                  <a:cubicBezTo>
                    <a:pt x="10893" y="20069"/>
                    <a:pt x="10757" y="20079"/>
                    <a:pt x="10617" y="20079"/>
                  </a:cubicBezTo>
                  <a:lnTo>
                    <a:pt x="4352" y="20079"/>
                  </a:lnTo>
                  <a:cubicBezTo>
                    <a:pt x="4268" y="20079"/>
                    <a:pt x="4205" y="20089"/>
                    <a:pt x="4142" y="20089"/>
                  </a:cubicBezTo>
                  <a:cubicBezTo>
                    <a:pt x="4111" y="20094"/>
                    <a:pt x="4076" y="20094"/>
                    <a:pt x="4042" y="20094"/>
                  </a:cubicBezTo>
                  <a:cubicBezTo>
                    <a:pt x="4008" y="20094"/>
                    <a:pt x="3974" y="20094"/>
                    <a:pt x="3942" y="20100"/>
                  </a:cubicBezTo>
                  <a:cubicBezTo>
                    <a:pt x="3895" y="20100"/>
                    <a:pt x="3853" y="20102"/>
                    <a:pt x="3811" y="20102"/>
                  </a:cubicBezTo>
                  <a:cubicBezTo>
                    <a:pt x="3769" y="20102"/>
                    <a:pt x="3727" y="20100"/>
                    <a:pt x="3680" y="20089"/>
                  </a:cubicBezTo>
                  <a:cubicBezTo>
                    <a:pt x="3638" y="20079"/>
                    <a:pt x="3606" y="20079"/>
                    <a:pt x="3564" y="20079"/>
                  </a:cubicBezTo>
                  <a:lnTo>
                    <a:pt x="3217" y="20079"/>
                  </a:lnTo>
                  <a:cubicBezTo>
                    <a:pt x="3203" y="20080"/>
                    <a:pt x="3189" y="20080"/>
                    <a:pt x="3175" y="20080"/>
                  </a:cubicBezTo>
                  <a:cubicBezTo>
                    <a:pt x="3050" y="20080"/>
                    <a:pt x="2918" y="20041"/>
                    <a:pt x="2786" y="19984"/>
                  </a:cubicBezTo>
                  <a:cubicBezTo>
                    <a:pt x="2607" y="19921"/>
                    <a:pt x="2450" y="19816"/>
                    <a:pt x="2303" y="19679"/>
                  </a:cubicBezTo>
                  <a:cubicBezTo>
                    <a:pt x="2208" y="19606"/>
                    <a:pt x="2134" y="19501"/>
                    <a:pt x="2082" y="19395"/>
                  </a:cubicBezTo>
                  <a:cubicBezTo>
                    <a:pt x="1956" y="19185"/>
                    <a:pt x="1903" y="18954"/>
                    <a:pt x="1882" y="18723"/>
                  </a:cubicBezTo>
                  <a:cubicBezTo>
                    <a:pt x="1840" y="18355"/>
                    <a:pt x="1872" y="17976"/>
                    <a:pt x="1851" y="17609"/>
                  </a:cubicBezTo>
                  <a:cubicBezTo>
                    <a:pt x="1851" y="17535"/>
                    <a:pt x="1851" y="17472"/>
                    <a:pt x="1840" y="17409"/>
                  </a:cubicBezTo>
                  <a:cubicBezTo>
                    <a:pt x="1830" y="17377"/>
                    <a:pt x="1830" y="17346"/>
                    <a:pt x="1830" y="17304"/>
                  </a:cubicBezTo>
                  <a:lnTo>
                    <a:pt x="1830" y="16295"/>
                  </a:lnTo>
                  <a:cubicBezTo>
                    <a:pt x="1830" y="16190"/>
                    <a:pt x="1840" y="16095"/>
                    <a:pt x="1830" y="15990"/>
                  </a:cubicBezTo>
                  <a:cubicBezTo>
                    <a:pt x="1830" y="15958"/>
                    <a:pt x="1819" y="15937"/>
                    <a:pt x="1830" y="15906"/>
                  </a:cubicBezTo>
                  <a:cubicBezTo>
                    <a:pt x="1872" y="15790"/>
                    <a:pt x="1851" y="15664"/>
                    <a:pt x="1851" y="15527"/>
                  </a:cubicBezTo>
                  <a:lnTo>
                    <a:pt x="1851" y="13562"/>
                  </a:lnTo>
                  <a:cubicBezTo>
                    <a:pt x="1851" y="13478"/>
                    <a:pt x="1851" y="13415"/>
                    <a:pt x="1872" y="13352"/>
                  </a:cubicBezTo>
                  <a:lnTo>
                    <a:pt x="1872" y="13215"/>
                  </a:lnTo>
                  <a:lnTo>
                    <a:pt x="1872" y="11754"/>
                  </a:lnTo>
                  <a:cubicBezTo>
                    <a:pt x="1872" y="11691"/>
                    <a:pt x="1872" y="11628"/>
                    <a:pt x="1882" y="11565"/>
                  </a:cubicBezTo>
                  <a:cubicBezTo>
                    <a:pt x="1893" y="11523"/>
                    <a:pt x="1893" y="11481"/>
                    <a:pt x="1893" y="11439"/>
                  </a:cubicBezTo>
                  <a:lnTo>
                    <a:pt x="1893" y="10282"/>
                  </a:lnTo>
                  <a:cubicBezTo>
                    <a:pt x="1893" y="10209"/>
                    <a:pt x="1882" y="10146"/>
                    <a:pt x="1903" y="10062"/>
                  </a:cubicBezTo>
                  <a:cubicBezTo>
                    <a:pt x="1924" y="10051"/>
                    <a:pt x="1903" y="10020"/>
                    <a:pt x="1903" y="9998"/>
                  </a:cubicBezTo>
                  <a:cubicBezTo>
                    <a:pt x="1903" y="9914"/>
                    <a:pt x="1893" y="9851"/>
                    <a:pt x="1924" y="9788"/>
                  </a:cubicBezTo>
                  <a:cubicBezTo>
                    <a:pt x="1935" y="9746"/>
                    <a:pt x="1935" y="9694"/>
                    <a:pt x="1935" y="9652"/>
                  </a:cubicBezTo>
                  <a:lnTo>
                    <a:pt x="1935" y="8359"/>
                  </a:lnTo>
                  <a:cubicBezTo>
                    <a:pt x="1935" y="8275"/>
                    <a:pt x="1924" y="8212"/>
                    <a:pt x="1945" y="8128"/>
                  </a:cubicBezTo>
                  <a:lnTo>
                    <a:pt x="1945" y="8012"/>
                  </a:lnTo>
                  <a:lnTo>
                    <a:pt x="1945" y="6856"/>
                  </a:lnTo>
                  <a:cubicBezTo>
                    <a:pt x="1945" y="6782"/>
                    <a:pt x="1935" y="6709"/>
                    <a:pt x="1956" y="6645"/>
                  </a:cubicBezTo>
                  <a:lnTo>
                    <a:pt x="1956" y="6530"/>
                  </a:lnTo>
                  <a:lnTo>
                    <a:pt x="1956" y="5384"/>
                  </a:lnTo>
                  <a:cubicBezTo>
                    <a:pt x="1956" y="5321"/>
                    <a:pt x="1956" y="5258"/>
                    <a:pt x="1977" y="5184"/>
                  </a:cubicBezTo>
                  <a:cubicBezTo>
                    <a:pt x="1987" y="5153"/>
                    <a:pt x="1987" y="5111"/>
                    <a:pt x="1987" y="5069"/>
                  </a:cubicBezTo>
                  <a:lnTo>
                    <a:pt x="1987" y="4343"/>
                  </a:lnTo>
                  <a:cubicBezTo>
                    <a:pt x="1987" y="4228"/>
                    <a:pt x="1987" y="4123"/>
                    <a:pt x="2008" y="4007"/>
                  </a:cubicBezTo>
                  <a:lnTo>
                    <a:pt x="2008" y="3902"/>
                  </a:lnTo>
                  <a:lnTo>
                    <a:pt x="2008" y="3072"/>
                  </a:lnTo>
                  <a:cubicBezTo>
                    <a:pt x="2008" y="2798"/>
                    <a:pt x="2103" y="2525"/>
                    <a:pt x="2271" y="2294"/>
                  </a:cubicBezTo>
                  <a:cubicBezTo>
                    <a:pt x="2366" y="2168"/>
                    <a:pt x="2502" y="2073"/>
                    <a:pt x="2629" y="1978"/>
                  </a:cubicBezTo>
                  <a:cubicBezTo>
                    <a:pt x="2849" y="1842"/>
                    <a:pt x="3102" y="1758"/>
                    <a:pt x="3354" y="1705"/>
                  </a:cubicBezTo>
                  <a:cubicBezTo>
                    <a:pt x="3522" y="1663"/>
                    <a:pt x="3711" y="1642"/>
                    <a:pt x="3890" y="1632"/>
                  </a:cubicBezTo>
                  <a:cubicBezTo>
                    <a:pt x="3933" y="1614"/>
                    <a:pt x="3969" y="1597"/>
                    <a:pt x="4009" y="1597"/>
                  </a:cubicBezTo>
                  <a:cubicBezTo>
                    <a:pt x="4018" y="1597"/>
                    <a:pt x="4027" y="1598"/>
                    <a:pt x="4037" y="1600"/>
                  </a:cubicBezTo>
                  <a:cubicBezTo>
                    <a:pt x="4061" y="1602"/>
                    <a:pt x="4084" y="1603"/>
                    <a:pt x="4107" y="1603"/>
                  </a:cubicBezTo>
                  <a:cubicBezTo>
                    <a:pt x="4148" y="1603"/>
                    <a:pt x="4188" y="1601"/>
                    <a:pt x="4229" y="1601"/>
                  </a:cubicBezTo>
                  <a:cubicBezTo>
                    <a:pt x="4266" y="1601"/>
                    <a:pt x="4303" y="1603"/>
                    <a:pt x="4342" y="1611"/>
                  </a:cubicBezTo>
                  <a:cubicBezTo>
                    <a:pt x="4373" y="1621"/>
                    <a:pt x="4408" y="1626"/>
                    <a:pt x="4443" y="1626"/>
                  </a:cubicBezTo>
                  <a:cubicBezTo>
                    <a:pt x="4478" y="1626"/>
                    <a:pt x="4515" y="1621"/>
                    <a:pt x="4552" y="1611"/>
                  </a:cubicBezTo>
                  <a:cubicBezTo>
                    <a:pt x="4626" y="1600"/>
                    <a:pt x="4689" y="1600"/>
                    <a:pt x="4762" y="1600"/>
                  </a:cubicBezTo>
                  <a:lnTo>
                    <a:pt x="6192" y="1600"/>
                  </a:lnTo>
                  <a:cubicBezTo>
                    <a:pt x="6244" y="1600"/>
                    <a:pt x="6297" y="1600"/>
                    <a:pt x="6349" y="1590"/>
                  </a:cubicBezTo>
                  <a:cubicBezTo>
                    <a:pt x="6370" y="1579"/>
                    <a:pt x="6402" y="1579"/>
                    <a:pt x="6423" y="1579"/>
                  </a:cubicBezTo>
                  <a:cubicBezTo>
                    <a:pt x="6476" y="1583"/>
                    <a:pt x="6528" y="1584"/>
                    <a:pt x="6581" y="1584"/>
                  </a:cubicBezTo>
                  <a:cubicBezTo>
                    <a:pt x="6686" y="1584"/>
                    <a:pt x="6791" y="1579"/>
                    <a:pt x="6896" y="1579"/>
                  </a:cubicBezTo>
                  <a:lnTo>
                    <a:pt x="8357" y="1579"/>
                  </a:lnTo>
                  <a:cubicBezTo>
                    <a:pt x="8473" y="1558"/>
                    <a:pt x="8578" y="1558"/>
                    <a:pt x="8704" y="1548"/>
                  </a:cubicBezTo>
                  <a:lnTo>
                    <a:pt x="10659" y="1548"/>
                  </a:lnTo>
                  <a:cubicBezTo>
                    <a:pt x="10764" y="1548"/>
                    <a:pt x="10880" y="1537"/>
                    <a:pt x="10985" y="1527"/>
                  </a:cubicBezTo>
                  <a:lnTo>
                    <a:pt x="13098" y="1527"/>
                  </a:lnTo>
                  <a:cubicBezTo>
                    <a:pt x="13171" y="1527"/>
                    <a:pt x="13224" y="1527"/>
                    <a:pt x="13287" y="1505"/>
                  </a:cubicBezTo>
                  <a:cubicBezTo>
                    <a:pt x="13329" y="1495"/>
                    <a:pt x="13360" y="1495"/>
                    <a:pt x="13402" y="1495"/>
                  </a:cubicBezTo>
                  <a:lnTo>
                    <a:pt x="15431" y="1495"/>
                  </a:lnTo>
                  <a:cubicBezTo>
                    <a:pt x="15468" y="1495"/>
                    <a:pt x="15507" y="1498"/>
                    <a:pt x="15547" y="1498"/>
                  </a:cubicBezTo>
                  <a:cubicBezTo>
                    <a:pt x="15586" y="1498"/>
                    <a:pt x="15626" y="1495"/>
                    <a:pt x="15662" y="1484"/>
                  </a:cubicBezTo>
                  <a:lnTo>
                    <a:pt x="17880" y="1484"/>
                  </a:lnTo>
                  <a:cubicBezTo>
                    <a:pt x="17964" y="1484"/>
                    <a:pt x="18027" y="1484"/>
                    <a:pt x="18090" y="1474"/>
                  </a:cubicBezTo>
                  <a:lnTo>
                    <a:pt x="20319" y="1474"/>
                  </a:lnTo>
                  <a:cubicBezTo>
                    <a:pt x="20356" y="1474"/>
                    <a:pt x="20390" y="1477"/>
                    <a:pt x="20424" y="1477"/>
                  </a:cubicBezTo>
                  <a:cubicBezTo>
                    <a:pt x="20458" y="1477"/>
                    <a:pt x="20492" y="1474"/>
                    <a:pt x="20529" y="1463"/>
                  </a:cubicBezTo>
                  <a:lnTo>
                    <a:pt x="22589" y="1463"/>
                  </a:lnTo>
                  <a:cubicBezTo>
                    <a:pt x="22652" y="1463"/>
                    <a:pt x="22715" y="1463"/>
                    <a:pt x="22789" y="1442"/>
                  </a:cubicBezTo>
                  <a:cubicBezTo>
                    <a:pt x="22820" y="1432"/>
                    <a:pt x="22873" y="1432"/>
                    <a:pt x="22915" y="1432"/>
                  </a:cubicBezTo>
                  <a:lnTo>
                    <a:pt x="25017" y="1432"/>
                  </a:lnTo>
                  <a:cubicBezTo>
                    <a:pt x="25080" y="1432"/>
                    <a:pt x="25154" y="1432"/>
                    <a:pt x="25217" y="1421"/>
                  </a:cubicBezTo>
                  <a:cubicBezTo>
                    <a:pt x="25259" y="1411"/>
                    <a:pt x="25312" y="1411"/>
                    <a:pt x="25343" y="1411"/>
                  </a:cubicBezTo>
                  <a:lnTo>
                    <a:pt x="27435" y="1411"/>
                  </a:lnTo>
                  <a:cubicBezTo>
                    <a:pt x="27498" y="1411"/>
                    <a:pt x="27550" y="1411"/>
                    <a:pt x="27624" y="1390"/>
                  </a:cubicBezTo>
                  <a:cubicBezTo>
                    <a:pt x="27655" y="1379"/>
                    <a:pt x="27708" y="1379"/>
                    <a:pt x="27750" y="1379"/>
                  </a:cubicBezTo>
                  <a:lnTo>
                    <a:pt x="29747" y="1379"/>
                  </a:lnTo>
                  <a:cubicBezTo>
                    <a:pt x="29789" y="1379"/>
                    <a:pt x="29826" y="1382"/>
                    <a:pt x="29862" y="1382"/>
                  </a:cubicBezTo>
                  <a:cubicBezTo>
                    <a:pt x="29897" y="1382"/>
                    <a:pt x="29931" y="1379"/>
                    <a:pt x="29968" y="1369"/>
                  </a:cubicBezTo>
                  <a:close/>
                  <a:moveTo>
                    <a:pt x="27616" y="1"/>
                  </a:moveTo>
                  <a:cubicBezTo>
                    <a:pt x="27608" y="1"/>
                    <a:pt x="27600" y="1"/>
                    <a:pt x="27592" y="2"/>
                  </a:cubicBezTo>
                  <a:lnTo>
                    <a:pt x="27014" y="2"/>
                  </a:lnTo>
                  <a:cubicBezTo>
                    <a:pt x="26909" y="2"/>
                    <a:pt x="26804" y="13"/>
                    <a:pt x="26699" y="13"/>
                  </a:cubicBezTo>
                  <a:cubicBezTo>
                    <a:pt x="26636" y="13"/>
                    <a:pt x="26575" y="10"/>
                    <a:pt x="26515" y="10"/>
                  </a:cubicBezTo>
                  <a:cubicBezTo>
                    <a:pt x="26455" y="10"/>
                    <a:pt x="26394" y="13"/>
                    <a:pt x="26331" y="23"/>
                  </a:cubicBezTo>
                  <a:cubicBezTo>
                    <a:pt x="26324" y="30"/>
                    <a:pt x="26315" y="33"/>
                    <a:pt x="26305" y="33"/>
                  </a:cubicBezTo>
                  <a:cubicBezTo>
                    <a:pt x="26284" y="33"/>
                    <a:pt x="26261" y="23"/>
                    <a:pt x="26247" y="23"/>
                  </a:cubicBezTo>
                  <a:cubicBezTo>
                    <a:pt x="26173" y="23"/>
                    <a:pt x="26100" y="13"/>
                    <a:pt x="26037" y="13"/>
                  </a:cubicBezTo>
                  <a:cubicBezTo>
                    <a:pt x="25997" y="13"/>
                    <a:pt x="25946" y="31"/>
                    <a:pt x="25896" y="31"/>
                  </a:cubicBezTo>
                  <a:cubicBezTo>
                    <a:pt x="25880" y="31"/>
                    <a:pt x="25863" y="29"/>
                    <a:pt x="25848" y="23"/>
                  </a:cubicBezTo>
                  <a:cubicBezTo>
                    <a:pt x="25785" y="23"/>
                    <a:pt x="25700" y="44"/>
                    <a:pt x="25637" y="44"/>
                  </a:cubicBezTo>
                  <a:lnTo>
                    <a:pt x="15231" y="44"/>
                  </a:lnTo>
                  <a:cubicBezTo>
                    <a:pt x="15158" y="44"/>
                    <a:pt x="15084" y="55"/>
                    <a:pt x="15011" y="55"/>
                  </a:cubicBezTo>
                  <a:lnTo>
                    <a:pt x="14821" y="55"/>
                  </a:lnTo>
                  <a:cubicBezTo>
                    <a:pt x="14769" y="55"/>
                    <a:pt x="14722" y="58"/>
                    <a:pt x="14674" y="58"/>
                  </a:cubicBezTo>
                  <a:cubicBezTo>
                    <a:pt x="14627" y="58"/>
                    <a:pt x="14580" y="55"/>
                    <a:pt x="14527" y="44"/>
                  </a:cubicBezTo>
                  <a:lnTo>
                    <a:pt x="14506" y="44"/>
                  </a:lnTo>
                  <a:cubicBezTo>
                    <a:pt x="14475" y="55"/>
                    <a:pt x="14440" y="58"/>
                    <a:pt x="14405" y="58"/>
                  </a:cubicBezTo>
                  <a:cubicBezTo>
                    <a:pt x="14369" y="58"/>
                    <a:pt x="14333" y="55"/>
                    <a:pt x="14296" y="55"/>
                  </a:cubicBezTo>
                  <a:lnTo>
                    <a:pt x="7726" y="55"/>
                  </a:lnTo>
                  <a:cubicBezTo>
                    <a:pt x="7632" y="55"/>
                    <a:pt x="7537" y="44"/>
                    <a:pt x="7443" y="44"/>
                  </a:cubicBezTo>
                  <a:cubicBezTo>
                    <a:pt x="7380" y="44"/>
                    <a:pt x="7316" y="49"/>
                    <a:pt x="7253" y="65"/>
                  </a:cubicBezTo>
                  <a:cubicBezTo>
                    <a:pt x="7243" y="65"/>
                    <a:pt x="7232" y="55"/>
                    <a:pt x="7222" y="55"/>
                  </a:cubicBezTo>
                  <a:cubicBezTo>
                    <a:pt x="7180" y="44"/>
                    <a:pt x="7127" y="44"/>
                    <a:pt x="7085" y="44"/>
                  </a:cubicBezTo>
                  <a:lnTo>
                    <a:pt x="6665" y="44"/>
                  </a:lnTo>
                  <a:cubicBezTo>
                    <a:pt x="6567" y="44"/>
                    <a:pt x="6478" y="58"/>
                    <a:pt x="6386" y="58"/>
                  </a:cubicBezTo>
                  <a:cubicBezTo>
                    <a:pt x="6340" y="58"/>
                    <a:pt x="6293" y="55"/>
                    <a:pt x="6244" y="44"/>
                  </a:cubicBezTo>
                  <a:cubicBezTo>
                    <a:pt x="6241" y="37"/>
                    <a:pt x="6235" y="35"/>
                    <a:pt x="6228" y="35"/>
                  </a:cubicBezTo>
                  <a:cubicBezTo>
                    <a:pt x="6214" y="35"/>
                    <a:pt x="6195" y="44"/>
                    <a:pt x="6181" y="44"/>
                  </a:cubicBezTo>
                  <a:cubicBezTo>
                    <a:pt x="6150" y="48"/>
                    <a:pt x="6118" y="49"/>
                    <a:pt x="6087" y="49"/>
                  </a:cubicBezTo>
                  <a:cubicBezTo>
                    <a:pt x="6025" y="49"/>
                    <a:pt x="5964" y="44"/>
                    <a:pt x="5908" y="44"/>
                  </a:cubicBezTo>
                  <a:cubicBezTo>
                    <a:pt x="5866" y="44"/>
                    <a:pt x="5831" y="58"/>
                    <a:pt x="5791" y="58"/>
                  </a:cubicBezTo>
                  <a:cubicBezTo>
                    <a:pt x="5781" y="58"/>
                    <a:pt x="5771" y="57"/>
                    <a:pt x="5761" y="55"/>
                  </a:cubicBezTo>
                  <a:cubicBezTo>
                    <a:pt x="5708" y="39"/>
                    <a:pt x="5653" y="31"/>
                    <a:pt x="5598" y="31"/>
                  </a:cubicBezTo>
                  <a:cubicBezTo>
                    <a:pt x="5543" y="31"/>
                    <a:pt x="5488" y="39"/>
                    <a:pt x="5435" y="55"/>
                  </a:cubicBezTo>
                  <a:lnTo>
                    <a:pt x="5382" y="55"/>
                  </a:lnTo>
                  <a:cubicBezTo>
                    <a:pt x="5335" y="39"/>
                    <a:pt x="5288" y="31"/>
                    <a:pt x="5241" y="31"/>
                  </a:cubicBezTo>
                  <a:cubicBezTo>
                    <a:pt x="5193" y="31"/>
                    <a:pt x="5146" y="39"/>
                    <a:pt x="5099" y="55"/>
                  </a:cubicBezTo>
                  <a:lnTo>
                    <a:pt x="5036" y="55"/>
                  </a:lnTo>
                  <a:cubicBezTo>
                    <a:pt x="4962" y="35"/>
                    <a:pt x="4889" y="27"/>
                    <a:pt x="4816" y="27"/>
                  </a:cubicBezTo>
                  <a:cubicBezTo>
                    <a:pt x="4731" y="27"/>
                    <a:pt x="4647" y="38"/>
                    <a:pt x="4563" y="55"/>
                  </a:cubicBezTo>
                  <a:cubicBezTo>
                    <a:pt x="4550" y="56"/>
                    <a:pt x="4538" y="57"/>
                    <a:pt x="4526" y="57"/>
                  </a:cubicBezTo>
                  <a:cubicBezTo>
                    <a:pt x="4463" y="57"/>
                    <a:pt x="4400" y="43"/>
                    <a:pt x="4336" y="43"/>
                  </a:cubicBezTo>
                  <a:cubicBezTo>
                    <a:pt x="4307" y="43"/>
                    <a:pt x="4277" y="46"/>
                    <a:pt x="4247" y="55"/>
                  </a:cubicBezTo>
                  <a:cubicBezTo>
                    <a:pt x="4237" y="55"/>
                    <a:pt x="4226" y="44"/>
                    <a:pt x="4205" y="44"/>
                  </a:cubicBezTo>
                  <a:cubicBezTo>
                    <a:pt x="4195" y="34"/>
                    <a:pt x="4179" y="29"/>
                    <a:pt x="4163" y="29"/>
                  </a:cubicBezTo>
                  <a:cubicBezTo>
                    <a:pt x="4147" y="29"/>
                    <a:pt x="4132" y="34"/>
                    <a:pt x="4121" y="44"/>
                  </a:cubicBezTo>
                  <a:cubicBezTo>
                    <a:pt x="4090" y="55"/>
                    <a:pt x="4048" y="55"/>
                    <a:pt x="4026" y="55"/>
                  </a:cubicBezTo>
                  <a:cubicBezTo>
                    <a:pt x="3927" y="55"/>
                    <a:pt x="3832" y="58"/>
                    <a:pt x="3737" y="58"/>
                  </a:cubicBezTo>
                  <a:cubicBezTo>
                    <a:pt x="3643" y="58"/>
                    <a:pt x="3548" y="55"/>
                    <a:pt x="3448" y="44"/>
                  </a:cubicBezTo>
                  <a:lnTo>
                    <a:pt x="3406" y="44"/>
                  </a:lnTo>
                  <a:cubicBezTo>
                    <a:pt x="3343" y="55"/>
                    <a:pt x="3291" y="55"/>
                    <a:pt x="3238" y="55"/>
                  </a:cubicBezTo>
                  <a:cubicBezTo>
                    <a:pt x="3190" y="56"/>
                    <a:pt x="3142" y="57"/>
                    <a:pt x="3094" y="57"/>
                  </a:cubicBezTo>
                  <a:cubicBezTo>
                    <a:pt x="2906" y="57"/>
                    <a:pt x="2720" y="49"/>
                    <a:pt x="2533" y="49"/>
                  </a:cubicBezTo>
                  <a:cubicBezTo>
                    <a:pt x="2373" y="49"/>
                    <a:pt x="2213" y="55"/>
                    <a:pt x="2050" y="76"/>
                  </a:cubicBezTo>
                  <a:cubicBezTo>
                    <a:pt x="1914" y="97"/>
                    <a:pt x="1767" y="118"/>
                    <a:pt x="1619" y="150"/>
                  </a:cubicBezTo>
                  <a:cubicBezTo>
                    <a:pt x="1472" y="171"/>
                    <a:pt x="1346" y="223"/>
                    <a:pt x="1199" y="276"/>
                  </a:cubicBezTo>
                  <a:cubicBezTo>
                    <a:pt x="1136" y="307"/>
                    <a:pt x="1052" y="328"/>
                    <a:pt x="989" y="370"/>
                  </a:cubicBezTo>
                  <a:cubicBezTo>
                    <a:pt x="884" y="433"/>
                    <a:pt x="779" y="496"/>
                    <a:pt x="684" y="570"/>
                  </a:cubicBezTo>
                  <a:cubicBezTo>
                    <a:pt x="505" y="696"/>
                    <a:pt x="369" y="885"/>
                    <a:pt x="285" y="1075"/>
                  </a:cubicBezTo>
                  <a:cubicBezTo>
                    <a:pt x="179" y="1306"/>
                    <a:pt x="127" y="1537"/>
                    <a:pt x="127" y="1789"/>
                  </a:cubicBezTo>
                  <a:lnTo>
                    <a:pt x="127" y="3366"/>
                  </a:lnTo>
                  <a:cubicBezTo>
                    <a:pt x="127" y="3408"/>
                    <a:pt x="137" y="3440"/>
                    <a:pt x="127" y="3482"/>
                  </a:cubicBezTo>
                  <a:cubicBezTo>
                    <a:pt x="106" y="3566"/>
                    <a:pt x="106" y="3629"/>
                    <a:pt x="106" y="3692"/>
                  </a:cubicBezTo>
                  <a:lnTo>
                    <a:pt x="106" y="5058"/>
                  </a:lnTo>
                  <a:cubicBezTo>
                    <a:pt x="106" y="5100"/>
                    <a:pt x="127" y="5153"/>
                    <a:pt x="106" y="5195"/>
                  </a:cubicBezTo>
                  <a:cubicBezTo>
                    <a:pt x="95" y="5268"/>
                    <a:pt x="95" y="5332"/>
                    <a:pt x="95" y="5416"/>
                  </a:cubicBezTo>
                  <a:lnTo>
                    <a:pt x="95" y="7034"/>
                  </a:lnTo>
                  <a:cubicBezTo>
                    <a:pt x="95" y="7066"/>
                    <a:pt x="106" y="7118"/>
                    <a:pt x="95" y="7171"/>
                  </a:cubicBezTo>
                  <a:cubicBezTo>
                    <a:pt x="85" y="7255"/>
                    <a:pt x="85" y="7329"/>
                    <a:pt x="85" y="7413"/>
                  </a:cubicBezTo>
                  <a:lnTo>
                    <a:pt x="85" y="9536"/>
                  </a:lnTo>
                  <a:cubicBezTo>
                    <a:pt x="85" y="9568"/>
                    <a:pt x="95" y="9610"/>
                    <a:pt x="85" y="9641"/>
                  </a:cubicBezTo>
                  <a:cubicBezTo>
                    <a:pt x="53" y="9767"/>
                    <a:pt x="74" y="9883"/>
                    <a:pt x="74" y="9998"/>
                  </a:cubicBezTo>
                  <a:lnTo>
                    <a:pt x="74" y="11428"/>
                  </a:lnTo>
                  <a:cubicBezTo>
                    <a:pt x="74" y="11607"/>
                    <a:pt x="53" y="11785"/>
                    <a:pt x="74" y="11954"/>
                  </a:cubicBezTo>
                  <a:cubicBezTo>
                    <a:pt x="74" y="12143"/>
                    <a:pt x="32" y="12311"/>
                    <a:pt x="53" y="12479"/>
                  </a:cubicBezTo>
                  <a:cubicBezTo>
                    <a:pt x="74" y="12500"/>
                    <a:pt x="53" y="12500"/>
                    <a:pt x="53" y="12511"/>
                  </a:cubicBezTo>
                  <a:cubicBezTo>
                    <a:pt x="32" y="12563"/>
                    <a:pt x="43" y="12616"/>
                    <a:pt x="43" y="12668"/>
                  </a:cubicBezTo>
                  <a:lnTo>
                    <a:pt x="43" y="15412"/>
                  </a:lnTo>
                  <a:lnTo>
                    <a:pt x="43" y="15843"/>
                  </a:lnTo>
                  <a:cubicBezTo>
                    <a:pt x="32" y="15948"/>
                    <a:pt x="22" y="16042"/>
                    <a:pt x="22" y="16137"/>
                  </a:cubicBezTo>
                  <a:cubicBezTo>
                    <a:pt x="32" y="16242"/>
                    <a:pt x="22" y="16337"/>
                    <a:pt x="22" y="16442"/>
                  </a:cubicBezTo>
                  <a:lnTo>
                    <a:pt x="22" y="17714"/>
                  </a:lnTo>
                  <a:cubicBezTo>
                    <a:pt x="22" y="17735"/>
                    <a:pt x="1" y="17777"/>
                    <a:pt x="22" y="17819"/>
                  </a:cubicBezTo>
                  <a:cubicBezTo>
                    <a:pt x="32" y="17892"/>
                    <a:pt x="32" y="17966"/>
                    <a:pt x="32" y="18040"/>
                  </a:cubicBezTo>
                  <a:lnTo>
                    <a:pt x="32" y="19511"/>
                  </a:lnTo>
                  <a:cubicBezTo>
                    <a:pt x="32" y="19553"/>
                    <a:pt x="22" y="19606"/>
                    <a:pt x="32" y="19648"/>
                  </a:cubicBezTo>
                  <a:cubicBezTo>
                    <a:pt x="74" y="19763"/>
                    <a:pt x="43" y="19879"/>
                    <a:pt x="85" y="19995"/>
                  </a:cubicBezTo>
                  <a:cubicBezTo>
                    <a:pt x="85" y="20173"/>
                    <a:pt x="137" y="20341"/>
                    <a:pt x="200" y="20499"/>
                  </a:cubicBezTo>
                  <a:cubicBezTo>
                    <a:pt x="253" y="20646"/>
                    <a:pt x="337" y="20772"/>
                    <a:pt x="421" y="20888"/>
                  </a:cubicBezTo>
                  <a:cubicBezTo>
                    <a:pt x="631" y="21140"/>
                    <a:pt x="915" y="21308"/>
                    <a:pt x="1210" y="21445"/>
                  </a:cubicBezTo>
                  <a:cubicBezTo>
                    <a:pt x="1357" y="21498"/>
                    <a:pt x="1514" y="21508"/>
                    <a:pt x="1661" y="21519"/>
                  </a:cubicBezTo>
                  <a:lnTo>
                    <a:pt x="2029" y="21519"/>
                  </a:lnTo>
                  <a:cubicBezTo>
                    <a:pt x="2050" y="21519"/>
                    <a:pt x="2092" y="21519"/>
                    <a:pt x="2134" y="21540"/>
                  </a:cubicBezTo>
                  <a:cubicBezTo>
                    <a:pt x="2187" y="21550"/>
                    <a:pt x="2240" y="21550"/>
                    <a:pt x="2292" y="21550"/>
                  </a:cubicBezTo>
                  <a:lnTo>
                    <a:pt x="6286" y="21550"/>
                  </a:lnTo>
                  <a:cubicBezTo>
                    <a:pt x="6300" y="21550"/>
                    <a:pt x="6324" y="21546"/>
                    <a:pt x="6350" y="21546"/>
                  </a:cubicBezTo>
                  <a:cubicBezTo>
                    <a:pt x="6363" y="21546"/>
                    <a:pt x="6377" y="21547"/>
                    <a:pt x="6391" y="21550"/>
                  </a:cubicBezTo>
                  <a:cubicBezTo>
                    <a:pt x="6465" y="21561"/>
                    <a:pt x="6539" y="21561"/>
                    <a:pt x="6612" y="21561"/>
                  </a:cubicBezTo>
                  <a:lnTo>
                    <a:pt x="10806" y="21561"/>
                  </a:lnTo>
                  <a:cubicBezTo>
                    <a:pt x="10834" y="21561"/>
                    <a:pt x="10858" y="21556"/>
                    <a:pt x="10882" y="21556"/>
                  </a:cubicBezTo>
                  <a:cubicBezTo>
                    <a:pt x="10895" y="21556"/>
                    <a:pt x="10908" y="21557"/>
                    <a:pt x="10922" y="21561"/>
                  </a:cubicBezTo>
                  <a:cubicBezTo>
                    <a:pt x="10940" y="21572"/>
                    <a:pt x="10960" y="21575"/>
                    <a:pt x="10981" y="21575"/>
                  </a:cubicBezTo>
                  <a:cubicBezTo>
                    <a:pt x="11009" y="21575"/>
                    <a:pt x="11038" y="21569"/>
                    <a:pt x="11065" y="21569"/>
                  </a:cubicBezTo>
                  <a:cubicBezTo>
                    <a:pt x="11073" y="21569"/>
                    <a:pt x="11082" y="21570"/>
                    <a:pt x="11090" y="21571"/>
                  </a:cubicBezTo>
                  <a:cubicBezTo>
                    <a:pt x="11164" y="21592"/>
                    <a:pt x="11216" y="21592"/>
                    <a:pt x="11279" y="21592"/>
                  </a:cubicBezTo>
                  <a:lnTo>
                    <a:pt x="15641" y="21592"/>
                  </a:lnTo>
                  <a:cubicBezTo>
                    <a:pt x="15746" y="21592"/>
                    <a:pt x="15841" y="21603"/>
                    <a:pt x="15946" y="21603"/>
                  </a:cubicBezTo>
                  <a:cubicBezTo>
                    <a:pt x="16023" y="21603"/>
                    <a:pt x="16100" y="21607"/>
                    <a:pt x="16177" y="21607"/>
                  </a:cubicBezTo>
                  <a:cubicBezTo>
                    <a:pt x="16216" y="21607"/>
                    <a:pt x="16254" y="21606"/>
                    <a:pt x="16293" y="21603"/>
                  </a:cubicBezTo>
                  <a:lnTo>
                    <a:pt x="16346" y="21603"/>
                  </a:lnTo>
                  <a:cubicBezTo>
                    <a:pt x="16382" y="21613"/>
                    <a:pt x="16416" y="21616"/>
                    <a:pt x="16449" y="21616"/>
                  </a:cubicBezTo>
                  <a:cubicBezTo>
                    <a:pt x="16482" y="21616"/>
                    <a:pt x="16514" y="21613"/>
                    <a:pt x="16545" y="21613"/>
                  </a:cubicBezTo>
                  <a:lnTo>
                    <a:pt x="19793" y="21613"/>
                  </a:lnTo>
                  <a:cubicBezTo>
                    <a:pt x="19877" y="21613"/>
                    <a:pt x="19971" y="21618"/>
                    <a:pt x="20064" y="21618"/>
                  </a:cubicBezTo>
                  <a:cubicBezTo>
                    <a:pt x="20111" y="21618"/>
                    <a:pt x="20158" y="21617"/>
                    <a:pt x="20203" y="21613"/>
                  </a:cubicBezTo>
                  <a:cubicBezTo>
                    <a:pt x="20224" y="21612"/>
                    <a:pt x="20244" y="21611"/>
                    <a:pt x="20265" y="21611"/>
                  </a:cubicBezTo>
                  <a:cubicBezTo>
                    <a:pt x="20345" y="21611"/>
                    <a:pt x="20426" y="21621"/>
                    <a:pt x="20510" y="21621"/>
                  </a:cubicBezTo>
                  <a:cubicBezTo>
                    <a:pt x="20547" y="21621"/>
                    <a:pt x="20585" y="21619"/>
                    <a:pt x="20624" y="21613"/>
                  </a:cubicBezTo>
                  <a:lnTo>
                    <a:pt x="20645" y="21613"/>
                  </a:lnTo>
                  <a:cubicBezTo>
                    <a:pt x="20687" y="21624"/>
                    <a:pt x="20726" y="21626"/>
                    <a:pt x="20765" y="21626"/>
                  </a:cubicBezTo>
                  <a:cubicBezTo>
                    <a:pt x="20805" y="21626"/>
                    <a:pt x="20844" y="21624"/>
                    <a:pt x="20886" y="21624"/>
                  </a:cubicBezTo>
                  <a:lnTo>
                    <a:pt x="25364" y="21624"/>
                  </a:lnTo>
                  <a:cubicBezTo>
                    <a:pt x="25406" y="21624"/>
                    <a:pt x="25459" y="21624"/>
                    <a:pt x="25511" y="21634"/>
                  </a:cubicBezTo>
                  <a:cubicBezTo>
                    <a:pt x="25537" y="21645"/>
                    <a:pt x="25566" y="21650"/>
                    <a:pt x="25595" y="21650"/>
                  </a:cubicBezTo>
                  <a:cubicBezTo>
                    <a:pt x="25624" y="21650"/>
                    <a:pt x="25653" y="21645"/>
                    <a:pt x="25679" y="21634"/>
                  </a:cubicBezTo>
                  <a:cubicBezTo>
                    <a:pt x="25693" y="21634"/>
                    <a:pt x="25712" y="21630"/>
                    <a:pt x="25729" y="21630"/>
                  </a:cubicBezTo>
                  <a:cubicBezTo>
                    <a:pt x="25738" y="21630"/>
                    <a:pt x="25746" y="21631"/>
                    <a:pt x="25753" y="21634"/>
                  </a:cubicBezTo>
                  <a:cubicBezTo>
                    <a:pt x="25778" y="21653"/>
                    <a:pt x="25807" y="21657"/>
                    <a:pt x="25838" y="21657"/>
                  </a:cubicBezTo>
                  <a:cubicBezTo>
                    <a:pt x="25858" y="21657"/>
                    <a:pt x="25879" y="21655"/>
                    <a:pt x="25900" y="21655"/>
                  </a:cubicBezTo>
                  <a:lnTo>
                    <a:pt x="30105" y="21655"/>
                  </a:lnTo>
                  <a:cubicBezTo>
                    <a:pt x="30126" y="21655"/>
                    <a:pt x="30147" y="21646"/>
                    <a:pt x="30171" y="21646"/>
                  </a:cubicBezTo>
                  <a:cubicBezTo>
                    <a:pt x="30183" y="21646"/>
                    <a:pt x="30196" y="21648"/>
                    <a:pt x="30210" y="21655"/>
                  </a:cubicBezTo>
                  <a:cubicBezTo>
                    <a:pt x="30267" y="21666"/>
                    <a:pt x="30331" y="21668"/>
                    <a:pt x="30395" y="21668"/>
                  </a:cubicBezTo>
                  <a:cubicBezTo>
                    <a:pt x="30459" y="21668"/>
                    <a:pt x="30525" y="21666"/>
                    <a:pt x="30588" y="21666"/>
                  </a:cubicBezTo>
                  <a:cubicBezTo>
                    <a:pt x="30627" y="21650"/>
                    <a:pt x="30665" y="21644"/>
                    <a:pt x="30703" y="21644"/>
                  </a:cubicBezTo>
                  <a:cubicBezTo>
                    <a:pt x="30768" y="21644"/>
                    <a:pt x="30830" y="21660"/>
                    <a:pt x="30892" y="21660"/>
                  </a:cubicBezTo>
                  <a:cubicBezTo>
                    <a:pt x="30910" y="21660"/>
                    <a:pt x="30928" y="21659"/>
                    <a:pt x="30945" y="21655"/>
                  </a:cubicBezTo>
                  <a:cubicBezTo>
                    <a:pt x="30971" y="21655"/>
                    <a:pt x="30996" y="21669"/>
                    <a:pt x="31027" y="21669"/>
                  </a:cubicBezTo>
                  <a:cubicBezTo>
                    <a:pt x="31034" y="21669"/>
                    <a:pt x="31042" y="21668"/>
                    <a:pt x="31051" y="21666"/>
                  </a:cubicBezTo>
                  <a:cubicBezTo>
                    <a:pt x="31072" y="21661"/>
                    <a:pt x="31087" y="21658"/>
                    <a:pt x="31103" y="21658"/>
                  </a:cubicBezTo>
                  <a:cubicBezTo>
                    <a:pt x="31119" y="21658"/>
                    <a:pt x="31135" y="21661"/>
                    <a:pt x="31156" y="21666"/>
                  </a:cubicBezTo>
                  <a:cubicBezTo>
                    <a:pt x="31187" y="21676"/>
                    <a:pt x="31219" y="21676"/>
                    <a:pt x="31261" y="21676"/>
                  </a:cubicBezTo>
                  <a:cubicBezTo>
                    <a:pt x="31436" y="21676"/>
                    <a:pt x="31606" y="21681"/>
                    <a:pt x="31779" y="21681"/>
                  </a:cubicBezTo>
                  <a:cubicBezTo>
                    <a:pt x="31865" y="21681"/>
                    <a:pt x="31951" y="21680"/>
                    <a:pt x="32039" y="21676"/>
                  </a:cubicBezTo>
                  <a:lnTo>
                    <a:pt x="33836" y="21676"/>
                  </a:lnTo>
                  <a:cubicBezTo>
                    <a:pt x="33868" y="21676"/>
                    <a:pt x="33899" y="21676"/>
                    <a:pt x="33931" y="21666"/>
                  </a:cubicBezTo>
                  <a:cubicBezTo>
                    <a:pt x="33983" y="21655"/>
                    <a:pt x="34036" y="21655"/>
                    <a:pt x="34088" y="21655"/>
                  </a:cubicBezTo>
                  <a:lnTo>
                    <a:pt x="34530" y="21655"/>
                  </a:lnTo>
                  <a:cubicBezTo>
                    <a:pt x="34635" y="21655"/>
                    <a:pt x="34740" y="21624"/>
                    <a:pt x="34845" y="21613"/>
                  </a:cubicBezTo>
                  <a:cubicBezTo>
                    <a:pt x="34950" y="21603"/>
                    <a:pt x="35055" y="21550"/>
                    <a:pt x="35150" y="21477"/>
                  </a:cubicBezTo>
                  <a:cubicBezTo>
                    <a:pt x="35287" y="21372"/>
                    <a:pt x="35360" y="21245"/>
                    <a:pt x="35423" y="21088"/>
                  </a:cubicBezTo>
                  <a:cubicBezTo>
                    <a:pt x="35518" y="20846"/>
                    <a:pt x="35518" y="20604"/>
                    <a:pt x="35560" y="20352"/>
                  </a:cubicBezTo>
                  <a:lnTo>
                    <a:pt x="35560" y="20320"/>
                  </a:lnTo>
                  <a:cubicBezTo>
                    <a:pt x="35528" y="20247"/>
                    <a:pt x="35549" y="20184"/>
                    <a:pt x="35549" y="20100"/>
                  </a:cubicBezTo>
                  <a:lnTo>
                    <a:pt x="35549" y="19501"/>
                  </a:lnTo>
                  <a:cubicBezTo>
                    <a:pt x="35549" y="19416"/>
                    <a:pt x="35560" y="19353"/>
                    <a:pt x="35528" y="19280"/>
                  </a:cubicBezTo>
                  <a:cubicBezTo>
                    <a:pt x="35518" y="19238"/>
                    <a:pt x="35518" y="19185"/>
                    <a:pt x="35528" y="19143"/>
                  </a:cubicBezTo>
                  <a:cubicBezTo>
                    <a:pt x="35560" y="19091"/>
                    <a:pt x="35560" y="19028"/>
                    <a:pt x="35549" y="18975"/>
                  </a:cubicBezTo>
                  <a:cubicBezTo>
                    <a:pt x="35518" y="18870"/>
                    <a:pt x="35528" y="18754"/>
                    <a:pt x="35528" y="18649"/>
                  </a:cubicBezTo>
                  <a:lnTo>
                    <a:pt x="35528" y="16042"/>
                  </a:lnTo>
                  <a:lnTo>
                    <a:pt x="35528" y="15422"/>
                  </a:lnTo>
                  <a:lnTo>
                    <a:pt x="35528" y="14823"/>
                  </a:lnTo>
                  <a:lnTo>
                    <a:pt x="35528" y="14203"/>
                  </a:lnTo>
                  <a:lnTo>
                    <a:pt x="35528" y="13583"/>
                  </a:lnTo>
                  <a:lnTo>
                    <a:pt x="35528" y="12984"/>
                  </a:lnTo>
                  <a:cubicBezTo>
                    <a:pt x="35549" y="12773"/>
                    <a:pt x="35518" y="12574"/>
                    <a:pt x="35528" y="12363"/>
                  </a:cubicBezTo>
                  <a:cubicBezTo>
                    <a:pt x="35549" y="12185"/>
                    <a:pt x="35528" y="11985"/>
                    <a:pt x="35528" y="11796"/>
                  </a:cubicBezTo>
                  <a:cubicBezTo>
                    <a:pt x="35528" y="11764"/>
                    <a:pt x="35528" y="11722"/>
                    <a:pt x="35518" y="11680"/>
                  </a:cubicBezTo>
                  <a:cubicBezTo>
                    <a:pt x="35497" y="11586"/>
                    <a:pt x="35507" y="11512"/>
                    <a:pt x="35507" y="11417"/>
                  </a:cubicBezTo>
                  <a:cubicBezTo>
                    <a:pt x="35507" y="11396"/>
                    <a:pt x="35518" y="11375"/>
                    <a:pt x="35518" y="11354"/>
                  </a:cubicBezTo>
                  <a:cubicBezTo>
                    <a:pt x="35497" y="11260"/>
                    <a:pt x="35507" y="11186"/>
                    <a:pt x="35507" y="11092"/>
                  </a:cubicBezTo>
                  <a:lnTo>
                    <a:pt x="35507" y="6404"/>
                  </a:lnTo>
                  <a:lnTo>
                    <a:pt x="35507" y="5931"/>
                  </a:lnTo>
                  <a:cubicBezTo>
                    <a:pt x="35518" y="5773"/>
                    <a:pt x="35476" y="5615"/>
                    <a:pt x="35507" y="5458"/>
                  </a:cubicBezTo>
                  <a:cubicBezTo>
                    <a:pt x="35518" y="5426"/>
                    <a:pt x="35518" y="5384"/>
                    <a:pt x="35507" y="5363"/>
                  </a:cubicBezTo>
                  <a:cubicBezTo>
                    <a:pt x="35476" y="5268"/>
                    <a:pt x="35497" y="5174"/>
                    <a:pt x="35497" y="5090"/>
                  </a:cubicBezTo>
                  <a:lnTo>
                    <a:pt x="35497" y="3681"/>
                  </a:lnTo>
                  <a:cubicBezTo>
                    <a:pt x="35476" y="3208"/>
                    <a:pt x="35507" y="2735"/>
                    <a:pt x="35465" y="2262"/>
                  </a:cubicBezTo>
                  <a:cubicBezTo>
                    <a:pt x="35455" y="2052"/>
                    <a:pt x="35465" y="1831"/>
                    <a:pt x="35444" y="1600"/>
                  </a:cubicBezTo>
                  <a:cubicBezTo>
                    <a:pt x="35413" y="1463"/>
                    <a:pt x="35444" y="1306"/>
                    <a:pt x="35413" y="1148"/>
                  </a:cubicBezTo>
                  <a:cubicBezTo>
                    <a:pt x="35392" y="959"/>
                    <a:pt x="35360" y="780"/>
                    <a:pt x="35297" y="602"/>
                  </a:cubicBezTo>
                  <a:cubicBezTo>
                    <a:pt x="35266" y="528"/>
                    <a:pt x="35234" y="433"/>
                    <a:pt x="35192" y="360"/>
                  </a:cubicBezTo>
                  <a:cubicBezTo>
                    <a:pt x="35139" y="234"/>
                    <a:pt x="35045" y="160"/>
                    <a:pt x="34919" y="129"/>
                  </a:cubicBezTo>
                  <a:cubicBezTo>
                    <a:pt x="34793" y="118"/>
                    <a:pt x="34677" y="76"/>
                    <a:pt x="34561" y="65"/>
                  </a:cubicBezTo>
                  <a:cubicBezTo>
                    <a:pt x="34341" y="23"/>
                    <a:pt x="34130" y="13"/>
                    <a:pt x="33899" y="13"/>
                  </a:cubicBezTo>
                  <a:cubicBezTo>
                    <a:pt x="33889" y="18"/>
                    <a:pt x="33873" y="21"/>
                    <a:pt x="33854" y="21"/>
                  </a:cubicBezTo>
                  <a:cubicBezTo>
                    <a:pt x="33836" y="21"/>
                    <a:pt x="33815" y="18"/>
                    <a:pt x="33794" y="13"/>
                  </a:cubicBezTo>
                  <a:cubicBezTo>
                    <a:pt x="33720" y="2"/>
                    <a:pt x="33657" y="2"/>
                    <a:pt x="33584" y="2"/>
                  </a:cubicBezTo>
                  <a:lnTo>
                    <a:pt x="28065" y="2"/>
                  </a:lnTo>
                  <a:cubicBezTo>
                    <a:pt x="27992" y="2"/>
                    <a:pt x="27908" y="2"/>
                    <a:pt x="27834" y="13"/>
                  </a:cubicBezTo>
                  <a:cubicBezTo>
                    <a:pt x="27814" y="20"/>
                    <a:pt x="27795" y="23"/>
                    <a:pt x="27776" y="23"/>
                  </a:cubicBezTo>
                  <a:cubicBezTo>
                    <a:pt x="27722" y="23"/>
                    <a:pt x="27671" y="1"/>
                    <a:pt x="276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 rot="5400000">
              <a:off x="2779494" y="4032046"/>
              <a:ext cx="220302" cy="218505"/>
            </a:xfrm>
            <a:custGeom>
              <a:avLst/>
              <a:gdLst/>
              <a:ahLst/>
              <a:cxnLst/>
              <a:rect l="l" t="t" r="r" b="b"/>
              <a:pathLst>
                <a:path w="1420" h="1397" extrusionOk="0">
                  <a:moveTo>
                    <a:pt x="634" y="1"/>
                  </a:moveTo>
                  <a:cubicBezTo>
                    <a:pt x="593" y="1"/>
                    <a:pt x="553" y="4"/>
                    <a:pt x="515" y="10"/>
                  </a:cubicBezTo>
                  <a:cubicBezTo>
                    <a:pt x="410" y="31"/>
                    <a:pt x="315" y="84"/>
                    <a:pt x="242" y="168"/>
                  </a:cubicBezTo>
                  <a:cubicBezTo>
                    <a:pt x="168" y="231"/>
                    <a:pt x="116" y="315"/>
                    <a:pt x="84" y="410"/>
                  </a:cubicBezTo>
                  <a:cubicBezTo>
                    <a:pt x="42" y="494"/>
                    <a:pt x="0" y="578"/>
                    <a:pt x="11" y="652"/>
                  </a:cubicBezTo>
                  <a:cubicBezTo>
                    <a:pt x="0" y="946"/>
                    <a:pt x="158" y="1219"/>
                    <a:pt x="452" y="1335"/>
                  </a:cubicBezTo>
                  <a:cubicBezTo>
                    <a:pt x="529" y="1377"/>
                    <a:pt x="613" y="1397"/>
                    <a:pt x="698" y="1397"/>
                  </a:cubicBezTo>
                  <a:cubicBezTo>
                    <a:pt x="868" y="1397"/>
                    <a:pt x="1041" y="1317"/>
                    <a:pt x="1167" y="1177"/>
                  </a:cubicBezTo>
                  <a:cubicBezTo>
                    <a:pt x="1419" y="914"/>
                    <a:pt x="1409" y="494"/>
                    <a:pt x="1156" y="231"/>
                  </a:cubicBezTo>
                  <a:cubicBezTo>
                    <a:pt x="1083" y="168"/>
                    <a:pt x="999" y="115"/>
                    <a:pt x="904" y="63"/>
                  </a:cubicBezTo>
                  <a:cubicBezTo>
                    <a:pt x="823" y="19"/>
                    <a:pt x="727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2"/>
          <p:cNvGrpSpPr/>
          <p:nvPr/>
        </p:nvGrpSpPr>
        <p:grpSpPr>
          <a:xfrm>
            <a:off x="3485808" y="133351"/>
            <a:ext cx="1527234" cy="1373828"/>
            <a:chOff x="6762833" y="1"/>
            <a:chExt cx="1527234" cy="1373828"/>
          </a:xfrm>
        </p:grpSpPr>
        <p:sp>
          <p:nvSpPr>
            <p:cNvPr id="1332" name="Google Shape;1332;p52"/>
            <p:cNvSpPr/>
            <p:nvPr/>
          </p:nvSpPr>
          <p:spPr>
            <a:xfrm rot="1379154">
              <a:off x="6971676" y="598924"/>
              <a:ext cx="745943" cy="408471"/>
            </a:xfrm>
            <a:custGeom>
              <a:avLst/>
              <a:gdLst/>
              <a:ahLst/>
              <a:cxnLst/>
              <a:rect l="l" t="t" r="r" b="b"/>
              <a:pathLst>
                <a:path w="7641" h="4184" extrusionOk="0">
                  <a:moveTo>
                    <a:pt x="525" y="1"/>
                  </a:moveTo>
                  <a:cubicBezTo>
                    <a:pt x="425" y="1"/>
                    <a:pt x="389" y="95"/>
                    <a:pt x="337" y="325"/>
                  </a:cubicBezTo>
                  <a:cubicBezTo>
                    <a:pt x="295" y="577"/>
                    <a:pt x="252" y="840"/>
                    <a:pt x="168" y="1082"/>
                  </a:cubicBezTo>
                  <a:cubicBezTo>
                    <a:pt x="105" y="1271"/>
                    <a:pt x="63" y="1471"/>
                    <a:pt x="32" y="1670"/>
                  </a:cubicBezTo>
                  <a:cubicBezTo>
                    <a:pt x="0" y="1776"/>
                    <a:pt x="53" y="1849"/>
                    <a:pt x="116" y="1944"/>
                  </a:cubicBezTo>
                  <a:cubicBezTo>
                    <a:pt x="379" y="2259"/>
                    <a:pt x="694" y="2511"/>
                    <a:pt x="1030" y="2764"/>
                  </a:cubicBezTo>
                  <a:cubicBezTo>
                    <a:pt x="1934" y="3426"/>
                    <a:pt x="2943" y="3836"/>
                    <a:pt x="4194" y="4109"/>
                  </a:cubicBezTo>
                  <a:cubicBezTo>
                    <a:pt x="4373" y="4183"/>
                    <a:pt x="4741" y="4151"/>
                    <a:pt x="5067" y="4183"/>
                  </a:cubicBezTo>
                  <a:cubicBezTo>
                    <a:pt x="5088" y="4183"/>
                    <a:pt x="5109" y="4183"/>
                    <a:pt x="5130" y="4183"/>
                  </a:cubicBezTo>
                  <a:cubicBezTo>
                    <a:pt x="5738" y="4183"/>
                    <a:pt x="6327" y="4039"/>
                    <a:pt x="6906" y="3846"/>
                  </a:cubicBezTo>
                  <a:cubicBezTo>
                    <a:pt x="7127" y="3783"/>
                    <a:pt x="7221" y="3657"/>
                    <a:pt x="7263" y="3447"/>
                  </a:cubicBezTo>
                  <a:cubicBezTo>
                    <a:pt x="7316" y="3142"/>
                    <a:pt x="7390" y="2837"/>
                    <a:pt x="7484" y="2543"/>
                  </a:cubicBezTo>
                  <a:cubicBezTo>
                    <a:pt x="7579" y="2322"/>
                    <a:pt x="7589" y="2080"/>
                    <a:pt x="7631" y="1839"/>
                  </a:cubicBezTo>
                  <a:cubicBezTo>
                    <a:pt x="7641" y="1687"/>
                    <a:pt x="7582" y="1604"/>
                    <a:pt x="7456" y="1604"/>
                  </a:cubicBezTo>
                  <a:cubicBezTo>
                    <a:pt x="7442" y="1604"/>
                    <a:pt x="7426" y="1605"/>
                    <a:pt x="7411" y="1607"/>
                  </a:cubicBezTo>
                  <a:cubicBezTo>
                    <a:pt x="7274" y="1618"/>
                    <a:pt x="7158" y="1628"/>
                    <a:pt x="7032" y="1639"/>
                  </a:cubicBezTo>
                  <a:cubicBezTo>
                    <a:pt x="6844" y="1651"/>
                    <a:pt x="6656" y="1657"/>
                    <a:pt x="6469" y="1657"/>
                  </a:cubicBezTo>
                  <a:cubicBezTo>
                    <a:pt x="5989" y="1657"/>
                    <a:pt x="5515" y="1617"/>
                    <a:pt x="5046" y="1534"/>
                  </a:cubicBezTo>
                  <a:cubicBezTo>
                    <a:pt x="4583" y="1450"/>
                    <a:pt x="4121" y="1366"/>
                    <a:pt x="3669" y="1218"/>
                  </a:cubicBezTo>
                  <a:cubicBezTo>
                    <a:pt x="3311" y="1103"/>
                    <a:pt x="2933" y="1008"/>
                    <a:pt x="2575" y="882"/>
                  </a:cubicBezTo>
                  <a:cubicBezTo>
                    <a:pt x="1955" y="661"/>
                    <a:pt x="1377" y="367"/>
                    <a:pt x="789" y="94"/>
                  </a:cubicBezTo>
                  <a:cubicBezTo>
                    <a:pt x="666" y="35"/>
                    <a:pt x="584" y="1"/>
                    <a:pt x="52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 rot="1379154">
              <a:off x="6856849" y="231556"/>
              <a:ext cx="1339202" cy="753778"/>
            </a:xfrm>
            <a:custGeom>
              <a:avLst/>
              <a:gdLst/>
              <a:ahLst/>
              <a:cxnLst/>
              <a:rect l="l" t="t" r="r" b="b"/>
              <a:pathLst>
                <a:path w="13718" h="7721" extrusionOk="0">
                  <a:moveTo>
                    <a:pt x="6034" y="1"/>
                  </a:moveTo>
                  <a:cubicBezTo>
                    <a:pt x="6003" y="1"/>
                    <a:pt x="5971" y="11"/>
                    <a:pt x="5940" y="32"/>
                  </a:cubicBezTo>
                  <a:cubicBezTo>
                    <a:pt x="5856" y="74"/>
                    <a:pt x="5782" y="116"/>
                    <a:pt x="5698" y="169"/>
                  </a:cubicBezTo>
                  <a:cubicBezTo>
                    <a:pt x="3911" y="1230"/>
                    <a:pt x="2145" y="2313"/>
                    <a:pt x="358" y="3375"/>
                  </a:cubicBezTo>
                  <a:cubicBezTo>
                    <a:pt x="232" y="3448"/>
                    <a:pt x="22" y="3490"/>
                    <a:pt x="11" y="3648"/>
                  </a:cubicBezTo>
                  <a:cubicBezTo>
                    <a:pt x="1" y="3848"/>
                    <a:pt x="232" y="3869"/>
                    <a:pt x="369" y="3942"/>
                  </a:cubicBezTo>
                  <a:cubicBezTo>
                    <a:pt x="1798" y="4699"/>
                    <a:pt x="3249" y="5445"/>
                    <a:pt x="4689" y="6202"/>
                  </a:cubicBezTo>
                  <a:lnTo>
                    <a:pt x="7485" y="7653"/>
                  </a:lnTo>
                  <a:cubicBezTo>
                    <a:pt x="7559" y="7693"/>
                    <a:pt x="7624" y="7720"/>
                    <a:pt x="7691" y="7720"/>
                  </a:cubicBezTo>
                  <a:cubicBezTo>
                    <a:pt x="7748" y="7720"/>
                    <a:pt x="7807" y="7701"/>
                    <a:pt x="7874" y="7653"/>
                  </a:cubicBezTo>
                  <a:cubicBezTo>
                    <a:pt x="9734" y="6381"/>
                    <a:pt x="11616" y="5119"/>
                    <a:pt x="13476" y="3858"/>
                  </a:cubicBezTo>
                  <a:cubicBezTo>
                    <a:pt x="13550" y="3806"/>
                    <a:pt x="13613" y="3764"/>
                    <a:pt x="13665" y="3711"/>
                  </a:cubicBezTo>
                  <a:cubicBezTo>
                    <a:pt x="13718" y="3679"/>
                    <a:pt x="13718" y="3627"/>
                    <a:pt x="13665" y="3585"/>
                  </a:cubicBezTo>
                  <a:cubicBezTo>
                    <a:pt x="13592" y="3532"/>
                    <a:pt x="13508" y="3490"/>
                    <a:pt x="13434" y="3448"/>
                  </a:cubicBezTo>
                  <a:cubicBezTo>
                    <a:pt x="11784" y="2681"/>
                    <a:pt x="10134" y="1914"/>
                    <a:pt x="8494" y="1136"/>
                  </a:cubicBezTo>
                  <a:cubicBezTo>
                    <a:pt x="7779" y="799"/>
                    <a:pt x="7075" y="474"/>
                    <a:pt x="6360" y="137"/>
                  </a:cubicBezTo>
                  <a:cubicBezTo>
                    <a:pt x="6255" y="85"/>
                    <a:pt x="6139" y="43"/>
                    <a:pt x="603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 rot="1379154">
              <a:off x="7526170" y="674908"/>
              <a:ext cx="424858" cy="341206"/>
            </a:xfrm>
            <a:custGeom>
              <a:avLst/>
              <a:gdLst/>
              <a:ahLst/>
              <a:cxnLst/>
              <a:rect l="l" t="t" r="r" b="b"/>
              <a:pathLst>
                <a:path w="4352" h="3495" extrusionOk="0">
                  <a:moveTo>
                    <a:pt x="305" y="1"/>
                  </a:moveTo>
                  <a:cubicBezTo>
                    <a:pt x="242" y="1"/>
                    <a:pt x="179" y="1"/>
                    <a:pt x="126" y="22"/>
                  </a:cubicBezTo>
                  <a:cubicBezTo>
                    <a:pt x="84" y="22"/>
                    <a:pt x="53" y="74"/>
                    <a:pt x="42" y="95"/>
                  </a:cubicBezTo>
                  <a:cubicBezTo>
                    <a:pt x="0" y="179"/>
                    <a:pt x="74" y="211"/>
                    <a:pt x="126" y="232"/>
                  </a:cubicBezTo>
                  <a:cubicBezTo>
                    <a:pt x="252" y="253"/>
                    <a:pt x="389" y="285"/>
                    <a:pt x="526" y="295"/>
                  </a:cubicBezTo>
                  <a:cubicBezTo>
                    <a:pt x="925" y="337"/>
                    <a:pt x="1335" y="400"/>
                    <a:pt x="1703" y="558"/>
                  </a:cubicBezTo>
                  <a:cubicBezTo>
                    <a:pt x="2943" y="1104"/>
                    <a:pt x="3931" y="1914"/>
                    <a:pt x="4089" y="3385"/>
                  </a:cubicBezTo>
                  <a:cubicBezTo>
                    <a:pt x="4089" y="3432"/>
                    <a:pt x="4113" y="3494"/>
                    <a:pt x="4169" y="3494"/>
                  </a:cubicBezTo>
                  <a:cubicBezTo>
                    <a:pt x="4177" y="3494"/>
                    <a:pt x="4185" y="3493"/>
                    <a:pt x="4194" y="3490"/>
                  </a:cubicBezTo>
                  <a:cubicBezTo>
                    <a:pt x="4236" y="3469"/>
                    <a:pt x="4310" y="3417"/>
                    <a:pt x="4310" y="3385"/>
                  </a:cubicBezTo>
                  <a:cubicBezTo>
                    <a:pt x="4352" y="2986"/>
                    <a:pt x="4257" y="2629"/>
                    <a:pt x="4068" y="2292"/>
                  </a:cubicBezTo>
                  <a:cubicBezTo>
                    <a:pt x="3500" y="1315"/>
                    <a:pt x="2722" y="610"/>
                    <a:pt x="1608" y="232"/>
                  </a:cubicBezTo>
                  <a:cubicBezTo>
                    <a:pt x="1472" y="190"/>
                    <a:pt x="1303" y="137"/>
                    <a:pt x="1146" y="106"/>
                  </a:cubicBezTo>
                  <a:cubicBezTo>
                    <a:pt x="872" y="53"/>
                    <a:pt x="578" y="32"/>
                    <a:pt x="3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 rot="1379154">
              <a:off x="7640012" y="1019444"/>
              <a:ext cx="284280" cy="311235"/>
            </a:xfrm>
            <a:custGeom>
              <a:avLst/>
              <a:gdLst/>
              <a:ahLst/>
              <a:cxnLst/>
              <a:rect l="l" t="t" r="r" b="b"/>
              <a:pathLst>
                <a:path w="2912" h="3188" extrusionOk="0">
                  <a:moveTo>
                    <a:pt x="1841" y="1"/>
                  </a:moveTo>
                  <a:cubicBezTo>
                    <a:pt x="1689" y="1"/>
                    <a:pt x="1537" y="86"/>
                    <a:pt x="1461" y="256"/>
                  </a:cubicBezTo>
                  <a:cubicBezTo>
                    <a:pt x="1440" y="288"/>
                    <a:pt x="1419" y="319"/>
                    <a:pt x="1419" y="361"/>
                  </a:cubicBezTo>
                  <a:cubicBezTo>
                    <a:pt x="1409" y="530"/>
                    <a:pt x="1282" y="624"/>
                    <a:pt x="1156" y="708"/>
                  </a:cubicBezTo>
                  <a:cubicBezTo>
                    <a:pt x="904" y="897"/>
                    <a:pt x="683" y="1108"/>
                    <a:pt x="494" y="1360"/>
                  </a:cubicBezTo>
                  <a:cubicBezTo>
                    <a:pt x="263" y="1675"/>
                    <a:pt x="105" y="2012"/>
                    <a:pt x="21" y="2390"/>
                  </a:cubicBezTo>
                  <a:cubicBezTo>
                    <a:pt x="11" y="2474"/>
                    <a:pt x="0" y="2548"/>
                    <a:pt x="53" y="2621"/>
                  </a:cubicBezTo>
                  <a:cubicBezTo>
                    <a:pt x="158" y="2726"/>
                    <a:pt x="284" y="2810"/>
                    <a:pt x="442" y="2842"/>
                  </a:cubicBezTo>
                  <a:cubicBezTo>
                    <a:pt x="455" y="2844"/>
                    <a:pt x="468" y="2845"/>
                    <a:pt x="480" y="2845"/>
                  </a:cubicBezTo>
                  <a:cubicBezTo>
                    <a:pt x="546" y="2845"/>
                    <a:pt x="599" y="2820"/>
                    <a:pt x="652" y="2758"/>
                  </a:cubicBezTo>
                  <a:cubicBezTo>
                    <a:pt x="725" y="2684"/>
                    <a:pt x="736" y="2569"/>
                    <a:pt x="841" y="2537"/>
                  </a:cubicBezTo>
                  <a:cubicBezTo>
                    <a:pt x="894" y="2579"/>
                    <a:pt x="883" y="2632"/>
                    <a:pt x="883" y="2684"/>
                  </a:cubicBezTo>
                  <a:cubicBezTo>
                    <a:pt x="883" y="2958"/>
                    <a:pt x="915" y="3021"/>
                    <a:pt x="1156" y="3115"/>
                  </a:cubicBezTo>
                  <a:cubicBezTo>
                    <a:pt x="1230" y="3147"/>
                    <a:pt x="1325" y="3168"/>
                    <a:pt x="1419" y="3178"/>
                  </a:cubicBezTo>
                  <a:cubicBezTo>
                    <a:pt x="1448" y="3184"/>
                    <a:pt x="1474" y="3187"/>
                    <a:pt x="1498" y="3187"/>
                  </a:cubicBezTo>
                  <a:cubicBezTo>
                    <a:pt x="1603" y="3187"/>
                    <a:pt x="1658" y="3128"/>
                    <a:pt x="1692" y="3000"/>
                  </a:cubicBezTo>
                  <a:cubicBezTo>
                    <a:pt x="1724" y="2895"/>
                    <a:pt x="1745" y="2779"/>
                    <a:pt x="1777" y="2674"/>
                  </a:cubicBezTo>
                  <a:cubicBezTo>
                    <a:pt x="1777" y="2653"/>
                    <a:pt x="1798" y="2653"/>
                    <a:pt x="1798" y="2653"/>
                  </a:cubicBezTo>
                  <a:cubicBezTo>
                    <a:pt x="1809" y="2649"/>
                    <a:pt x="1819" y="2647"/>
                    <a:pt x="1828" y="2647"/>
                  </a:cubicBezTo>
                  <a:cubicBezTo>
                    <a:pt x="1843" y="2647"/>
                    <a:pt x="1854" y="2654"/>
                    <a:pt x="1861" y="2674"/>
                  </a:cubicBezTo>
                  <a:cubicBezTo>
                    <a:pt x="1892" y="2726"/>
                    <a:pt x="1934" y="2779"/>
                    <a:pt x="1945" y="2842"/>
                  </a:cubicBezTo>
                  <a:cubicBezTo>
                    <a:pt x="2009" y="3029"/>
                    <a:pt x="2044" y="3132"/>
                    <a:pt x="2184" y="3132"/>
                  </a:cubicBezTo>
                  <a:cubicBezTo>
                    <a:pt x="2249" y="3132"/>
                    <a:pt x="2336" y="3109"/>
                    <a:pt x="2460" y="3063"/>
                  </a:cubicBezTo>
                  <a:cubicBezTo>
                    <a:pt x="2481" y="3052"/>
                    <a:pt x="2512" y="3052"/>
                    <a:pt x="2523" y="3042"/>
                  </a:cubicBezTo>
                  <a:cubicBezTo>
                    <a:pt x="2859" y="2874"/>
                    <a:pt x="2912" y="2768"/>
                    <a:pt x="2880" y="2422"/>
                  </a:cubicBezTo>
                  <a:cubicBezTo>
                    <a:pt x="2828" y="1959"/>
                    <a:pt x="2701" y="1518"/>
                    <a:pt x="2460" y="1108"/>
                  </a:cubicBezTo>
                  <a:cubicBezTo>
                    <a:pt x="2334" y="897"/>
                    <a:pt x="2165" y="698"/>
                    <a:pt x="2260" y="435"/>
                  </a:cubicBezTo>
                  <a:lnTo>
                    <a:pt x="2260" y="403"/>
                  </a:lnTo>
                  <a:cubicBezTo>
                    <a:pt x="2228" y="214"/>
                    <a:pt x="2060" y="46"/>
                    <a:pt x="1892" y="4"/>
                  </a:cubicBezTo>
                  <a:cubicBezTo>
                    <a:pt x="1875" y="2"/>
                    <a:pt x="1858" y="1"/>
                    <a:pt x="184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53"/>
          <p:cNvGrpSpPr/>
          <p:nvPr/>
        </p:nvGrpSpPr>
        <p:grpSpPr>
          <a:xfrm>
            <a:off x="579856" y="1362548"/>
            <a:ext cx="3191710" cy="1389845"/>
            <a:chOff x="504324" y="348488"/>
            <a:chExt cx="8268679" cy="918177"/>
          </a:xfrm>
        </p:grpSpPr>
        <p:sp>
          <p:nvSpPr>
            <p:cNvPr id="1341" name="Google Shape;1341;p53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764121" y="399655"/>
              <a:ext cx="7749079" cy="815845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53"/>
          <p:cNvGrpSpPr/>
          <p:nvPr/>
        </p:nvGrpSpPr>
        <p:grpSpPr>
          <a:xfrm rot="8802375">
            <a:off x="2848399" y="1509870"/>
            <a:ext cx="1071889" cy="968173"/>
            <a:chOff x="3352500" y="5131825"/>
            <a:chExt cx="912380" cy="824098"/>
          </a:xfrm>
        </p:grpSpPr>
        <p:sp>
          <p:nvSpPr>
            <p:cNvPr id="1344" name="Google Shape;1344;p5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53"/>
          <p:cNvSpPr txBox="1">
            <a:spLocks noGrp="1"/>
          </p:cNvSpPr>
          <p:nvPr>
            <p:ph type="title"/>
          </p:nvPr>
        </p:nvSpPr>
        <p:spPr>
          <a:xfrm>
            <a:off x="720000" y="1399575"/>
            <a:ext cx="2718600" cy="13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</a:t>
            </a:r>
            <a:r>
              <a:rPr lang="en">
                <a:solidFill>
                  <a:schemeClr val="accent2"/>
                </a:solidFill>
              </a:rPr>
              <a:t>MOCKUP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47" name="Google Shape;1347;p53"/>
          <p:cNvSpPr txBox="1">
            <a:spLocks noGrp="1"/>
          </p:cNvSpPr>
          <p:nvPr>
            <p:ph type="subTitle" idx="1"/>
          </p:nvPr>
        </p:nvSpPr>
        <p:spPr>
          <a:xfrm>
            <a:off x="720000" y="2867775"/>
            <a:ext cx="2718600" cy="10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348" name="Google Shape;1348;p53"/>
          <p:cNvPicPr preferRelativeResize="0"/>
          <p:nvPr/>
        </p:nvPicPr>
        <p:blipFill rotWithShape="1">
          <a:blip r:embed="rId3">
            <a:alphaModFix/>
          </a:blip>
          <a:srcRect l="3305" r="3314"/>
          <a:stretch/>
        </p:blipFill>
        <p:spPr>
          <a:xfrm>
            <a:off x="5600700" y="981075"/>
            <a:ext cx="1731300" cy="2914500"/>
          </a:xfrm>
          <a:prstGeom prst="roundRect">
            <a:avLst>
              <a:gd name="adj" fmla="val 12654"/>
            </a:avLst>
          </a:prstGeom>
          <a:noFill/>
          <a:ln>
            <a:noFill/>
          </a:ln>
        </p:spPr>
      </p:pic>
      <p:sp>
        <p:nvSpPr>
          <p:cNvPr id="1349" name="Google Shape;1349;p53"/>
          <p:cNvSpPr/>
          <p:nvPr/>
        </p:nvSpPr>
        <p:spPr>
          <a:xfrm>
            <a:off x="3964049" y="926976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53"/>
          <p:cNvSpPr/>
          <p:nvPr/>
        </p:nvSpPr>
        <p:spPr>
          <a:xfrm>
            <a:off x="4650542" y="28960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53"/>
          <p:cNvGrpSpPr/>
          <p:nvPr/>
        </p:nvGrpSpPr>
        <p:grpSpPr>
          <a:xfrm>
            <a:off x="5287332" y="809616"/>
            <a:ext cx="2262802" cy="3371778"/>
            <a:chOff x="1981700" y="326825"/>
            <a:chExt cx="488800" cy="818075"/>
          </a:xfrm>
        </p:grpSpPr>
        <p:sp>
          <p:nvSpPr>
            <p:cNvPr id="1352" name="Google Shape;1352;p53"/>
            <p:cNvSpPr/>
            <p:nvPr/>
          </p:nvSpPr>
          <p:spPr>
            <a:xfrm>
              <a:off x="1981700" y="326825"/>
              <a:ext cx="488800" cy="818075"/>
            </a:xfrm>
            <a:custGeom>
              <a:avLst/>
              <a:gdLst/>
              <a:ahLst/>
              <a:cxnLst/>
              <a:rect l="l" t="t" r="r" b="b"/>
              <a:pathLst>
                <a:path w="19552" h="32723" extrusionOk="0">
                  <a:moveTo>
                    <a:pt x="11003" y="1664"/>
                  </a:moveTo>
                  <a:cubicBezTo>
                    <a:pt x="11549" y="1664"/>
                    <a:pt x="12088" y="1713"/>
                    <a:pt x="12645" y="1771"/>
                  </a:cubicBezTo>
                  <a:cubicBezTo>
                    <a:pt x="13160" y="1823"/>
                    <a:pt x="13665" y="1907"/>
                    <a:pt x="14180" y="2086"/>
                  </a:cubicBezTo>
                  <a:cubicBezTo>
                    <a:pt x="14338" y="2139"/>
                    <a:pt x="14527" y="2191"/>
                    <a:pt x="14705" y="2233"/>
                  </a:cubicBezTo>
                  <a:cubicBezTo>
                    <a:pt x="15115" y="2349"/>
                    <a:pt x="15473" y="2591"/>
                    <a:pt x="15788" y="2874"/>
                  </a:cubicBezTo>
                  <a:cubicBezTo>
                    <a:pt x="15977" y="3064"/>
                    <a:pt x="16135" y="3316"/>
                    <a:pt x="16272" y="3558"/>
                  </a:cubicBezTo>
                  <a:cubicBezTo>
                    <a:pt x="16398" y="3810"/>
                    <a:pt x="16534" y="4073"/>
                    <a:pt x="16650" y="4335"/>
                  </a:cubicBezTo>
                  <a:cubicBezTo>
                    <a:pt x="16839" y="4787"/>
                    <a:pt x="17007" y="5218"/>
                    <a:pt x="17123" y="5691"/>
                  </a:cubicBezTo>
                  <a:cubicBezTo>
                    <a:pt x="17270" y="6280"/>
                    <a:pt x="17386" y="6890"/>
                    <a:pt x="17470" y="7489"/>
                  </a:cubicBezTo>
                  <a:cubicBezTo>
                    <a:pt x="17607" y="8571"/>
                    <a:pt x="17691" y="9654"/>
                    <a:pt x="17754" y="10747"/>
                  </a:cubicBezTo>
                  <a:cubicBezTo>
                    <a:pt x="17796" y="11462"/>
                    <a:pt x="17806" y="12166"/>
                    <a:pt x="17806" y="12891"/>
                  </a:cubicBezTo>
                  <a:cubicBezTo>
                    <a:pt x="17806" y="13280"/>
                    <a:pt x="17848" y="13669"/>
                    <a:pt x="17859" y="14058"/>
                  </a:cubicBezTo>
                  <a:cubicBezTo>
                    <a:pt x="17911" y="15099"/>
                    <a:pt x="17911" y="16118"/>
                    <a:pt x="17901" y="17159"/>
                  </a:cubicBezTo>
                  <a:cubicBezTo>
                    <a:pt x="17901" y="17884"/>
                    <a:pt x="17890" y="18588"/>
                    <a:pt x="17869" y="19314"/>
                  </a:cubicBezTo>
                  <a:cubicBezTo>
                    <a:pt x="17848" y="20218"/>
                    <a:pt x="17817" y="21111"/>
                    <a:pt x="17796" y="22026"/>
                  </a:cubicBezTo>
                  <a:cubicBezTo>
                    <a:pt x="17785" y="22415"/>
                    <a:pt x="17785" y="22793"/>
                    <a:pt x="17764" y="23182"/>
                  </a:cubicBezTo>
                  <a:cubicBezTo>
                    <a:pt x="17754" y="24138"/>
                    <a:pt x="17680" y="25095"/>
                    <a:pt x="17554" y="26051"/>
                  </a:cubicBezTo>
                  <a:cubicBezTo>
                    <a:pt x="17480" y="26661"/>
                    <a:pt x="17375" y="27250"/>
                    <a:pt x="17186" y="27838"/>
                  </a:cubicBezTo>
                  <a:cubicBezTo>
                    <a:pt x="17123" y="28048"/>
                    <a:pt x="17049" y="28248"/>
                    <a:pt x="16955" y="28437"/>
                  </a:cubicBezTo>
                  <a:cubicBezTo>
                    <a:pt x="16808" y="28721"/>
                    <a:pt x="16608" y="28931"/>
                    <a:pt x="16335" y="29047"/>
                  </a:cubicBezTo>
                  <a:cubicBezTo>
                    <a:pt x="16167" y="29131"/>
                    <a:pt x="15977" y="29184"/>
                    <a:pt x="15799" y="29226"/>
                  </a:cubicBezTo>
                  <a:cubicBezTo>
                    <a:pt x="15136" y="29362"/>
                    <a:pt x="14474" y="29415"/>
                    <a:pt x="13802" y="29499"/>
                  </a:cubicBezTo>
                  <a:cubicBezTo>
                    <a:pt x="13265" y="29562"/>
                    <a:pt x="12719" y="29604"/>
                    <a:pt x="12193" y="29625"/>
                  </a:cubicBezTo>
                  <a:cubicBezTo>
                    <a:pt x="11394" y="29670"/>
                    <a:pt x="10594" y="29714"/>
                    <a:pt x="9795" y="29714"/>
                  </a:cubicBezTo>
                  <a:cubicBezTo>
                    <a:pt x="9648" y="29714"/>
                    <a:pt x="9502" y="29712"/>
                    <a:pt x="9355" y="29709"/>
                  </a:cubicBezTo>
                  <a:cubicBezTo>
                    <a:pt x="8725" y="29678"/>
                    <a:pt x="8115" y="29646"/>
                    <a:pt x="7484" y="29594"/>
                  </a:cubicBezTo>
                  <a:lnTo>
                    <a:pt x="7453" y="29594"/>
                  </a:lnTo>
                  <a:cubicBezTo>
                    <a:pt x="7190" y="29541"/>
                    <a:pt x="6938" y="29499"/>
                    <a:pt x="6696" y="29436"/>
                  </a:cubicBezTo>
                  <a:cubicBezTo>
                    <a:pt x="6307" y="29331"/>
                    <a:pt x="5971" y="29142"/>
                    <a:pt x="5624" y="28931"/>
                  </a:cubicBezTo>
                  <a:cubicBezTo>
                    <a:pt x="5340" y="28763"/>
                    <a:pt x="5077" y="28564"/>
                    <a:pt x="4836" y="28332"/>
                  </a:cubicBezTo>
                  <a:cubicBezTo>
                    <a:pt x="4594" y="28069"/>
                    <a:pt x="4352" y="27786"/>
                    <a:pt x="4205" y="27418"/>
                  </a:cubicBezTo>
                  <a:cubicBezTo>
                    <a:pt x="4100" y="27176"/>
                    <a:pt x="3984" y="26924"/>
                    <a:pt x="3879" y="26672"/>
                  </a:cubicBezTo>
                  <a:cubicBezTo>
                    <a:pt x="3753" y="26367"/>
                    <a:pt x="3658" y="26041"/>
                    <a:pt x="3595" y="25715"/>
                  </a:cubicBezTo>
                  <a:cubicBezTo>
                    <a:pt x="3469" y="25189"/>
                    <a:pt x="3406" y="24632"/>
                    <a:pt x="3332" y="24096"/>
                  </a:cubicBezTo>
                  <a:cubicBezTo>
                    <a:pt x="3248" y="23571"/>
                    <a:pt x="3185" y="23035"/>
                    <a:pt x="3143" y="22499"/>
                  </a:cubicBezTo>
                  <a:cubicBezTo>
                    <a:pt x="3101" y="21952"/>
                    <a:pt x="3091" y="21405"/>
                    <a:pt x="3080" y="20869"/>
                  </a:cubicBezTo>
                  <a:cubicBezTo>
                    <a:pt x="3038" y="19934"/>
                    <a:pt x="2996" y="18998"/>
                    <a:pt x="2975" y="18063"/>
                  </a:cubicBezTo>
                  <a:cubicBezTo>
                    <a:pt x="2944" y="17380"/>
                    <a:pt x="2923" y="16707"/>
                    <a:pt x="2912" y="16034"/>
                  </a:cubicBezTo>
                  <a:cubicBezTo>
                    <a:pt x="2880" y="14857"/>
                    <a:pt x="2870" y="13690"/>
                    <a:pt x="2859" y="12513"/>
                  </a:cubicBezTo>
                  <a:cubicBezTo>
                    <a:pt x="2838" y="11588"/>
                    <a:pt x="2838" y="10684"/>
                    <a:pt x="2838" y="9780"/>
                  </a:cubicBezTo>
                  <a:cubicBezTo>
                    <a:pt x="2838" y="9318"/>
                    <a:pt x="2870" y="8855"/>
                    <a:pt x="2891" y="8393"/>
                  </a:cubicBezTo>
                  <a:cubicBezTo>
                    <a:pt x="2923" y="8077"/>
                    <a:pt x="2975" y="7762"/>
                    <a:pt x="3028" y="7447"/>
                  </a:cubicBezTo>
                  <a:cubicBezTo>
                    <a:pt x="3091" y="7026"/>
                    <a:pt x="3175" y="6606"/>
                    <a:pt x="3248" y="6185"/>
                  </a:cubicBezTo>
                  <a:cubicBezTo>
                    <a:pt x="3280" y="6112"/>
                    <a:pt x="3290" y="6049"/>
                    <a:pt x="3311" y="5965"/>
                  </a:cubicBezTo>
                  <a:cubicBezTo>
                    <a:pt x="3396" y="5733"/>
                    <a:pt x="3469" y="5502"/>
                    <a:pt x="3564" y="5281"/>
                  </a:cubicBezTo>
                  <a:cubicBezTo>
                    <a:pt x="3721" y="4903"/>
                    <a:pt x="3879" y="4535"/>
                    <a:pt x="4079" y="4178"/>
                  </a:cubicBezTo>
                  <a:cubicBezTo>
                    <a:pt x="4173" y="4031"/>
                    <a:pt x="4247" y="3894"/>
                    <a:pt x="4352" y="3768"/>
                  </a:cubicBezTo>
                  <a:cubicBezTo>
                    <a:pt x="4468" y="3642"/>
                    <a:pt x="4573" y="3505"/>
                    <a:pt x="4678" y="3379"/>
                  </a:cubicBezTo>
                  <a:cubicBezTo>
                    <a:pt x="5035" y="2927"/>
                    <a:pt x="5466" y="2633"/>
                    <a:pt x="5960" y="2422"/>
                  </a:cubicBezTo>
                  <a:cubicBezTo>
                    <a:pt x="6328" y="2265"/>
                    <a:pt x="6717" y="2170"/>
                    <a:pt x="7095" y="2086"/>
                  </a:cubicBezTo>
                  <a:cubicBezTo>
                    <a:pt x="7642" y="1981"/>
                    <a:pt x="8178" y="1897"/>
                    <a:pt x="8714" y="1813"/>
                  </a:cubicBezTo>
                  <a:cubicBezTo>
                    <a:pt x="9429" y="1708"/>
                    <a:pt x="10133" y="1666"/>
                    <a:pt x="10848" y="1666"/>
                  </a:cubicBezTo>
                  <a:cubicBezTo>
                    <a:pt x="10900" y="1665"/>
                    <a:pt x="10951" y="1664"/>
                    <a:pt x="11003" y="1664"/>
                  </a:cubicBezTo>
                  <a:close/>
                  <a:moveTo>
                    <a:pt x="11191" y="30333"/>
                  </a:moveTo>
                  <a:cubicBezTo>
                    <a:pt x="11254" y="30333"/>
                    <a:pt x="11316" y="30342"/>
                    <a:pt x="11373" y="30361"/>
                  </a:cubicBezTo>
                  <a:cubicBezTo>
                    <a:pt x="11773" y="30498"/>
                    <a:pt x="12057" y="30886"/>
                    <a:pt x="11899" y="31475"/>
                  </a:cubicBezTo>
                  <a:cubicBezTo>
                    <a:pt x="11791" y="31917"/>
                    <a:pt x="11430" y="32154"/>
                    <a:pt x="11108" y="32154"/>
                  </a:cubicBezTo>
                  <a:cubicBezTo>
                    <a:pt x="11024" y="32154"/>
                    <a:pt x="10943" y="32138"/>
                    <a:pt x="10869" y="32106"/>
                  </a:cubicBezTo>
                  <a:cubicBezTo>
                    <a:pt x="10501" y="32064"/>
                    <a:pt x="10196" y="31538"/>
                    <a:pt x="10343" y="31023"/>
                  </a:cubicBezTo>
                  <a:cubicBezTo>
                    <a:pt x="10467" y="30582"/>
                    <a:pt x="10857" y="30333"/>
                    <a:pt x="11191" y="30333"/>
                  </a:cubicBezTo>
                  <a:close/>
                  <a:moveTo>
                    <a:pt x="8801" y="1"/>
                  </a:moveTo>
                  <a:cubicBezTo>
                    <a:pt x="8522" y="1"/>
                    <a:pt x="8244" y="7"/>
                    <a:pt x="7968" y="26"/>
                  </a:cubicBezTo>
                  <a:cubicBezTo>
                    <a:pt x="7316" y="68"/>
                    <a:pt x="6685" y="120"/>
                    <a:pt x="6055" y="225"/>
                  </a:cubicBezTo>
                  <a:cubicBezTo>
                    <a:pt x="5393" y="331"/>
                    <a:pt x="4720" y="478"/>
                    <a:pt x="4079" y="741"/>
                  </a:cubicBezTo>
                  <a:cubicBezTo>
                    <a:pt x="3721" y="877"/>
                    <a:pt x="3364" y="1077"/>
                    <a:pt x="3038" y="1287"/>
                  </a:cubicBezTo>
                  <a:cubicBezTo>
                    <a:pt x="2607" y="1581"/>
                    <a:pt x="2292" y="2012"/>
                    <a:pt x="2040" y="2496"/>
                  </a:cubicBezTo>
                  <a:cubicBezTo>
                    <a:pt x="1787" y="3011"/>
                    <a:pt x="1577" y="3547"/>
                    <a:pt x="1409" y="4115"/>
                  </a:cubicBezTo>
                  <a:cubicBezTo>
                    <a:pt x="1209" y="4745"/>
                    <a:pt x="1041" y="5365"/>
                    <a:pt x="904" y="6007"/>
                  </a:cubicBezTo>
                  <a:lnTo>
                    <a:pt x="789" y="6637"/>
                  </a:lnTo>
                  <a:cubicBezTo>
                    <a:pt x="736" y="6963"/>
                    <a:pt x="684" y="7310"/>
                    <a:pt x="631" y="7636"/>
                  </a:cubicBezTo>
                  <a:cubicBezTo>
                    <a:pt x="579" y="8014"/>
                    <a:pt x="515" y="8414"/>
                    <a:pt x="473" y="8803"/>
                  </a:cubicBezTo>
                  <a:cubicBezTo>
                    <a:pt x="379" y="9622"/>
                    <a:pt x="316" y="10442"/>
                    <a:pt x="253" y="11273"/>
                  </a:cubicBezTo>
                  <a:cubicBezTo>
                    <a:pt x="169" y="12219"/>
                    <a:pt x="106" y="13154"/>
                    <a:pt x="63" y="14100"/>
                  </a:cubicBezTo>
                  <a:cubicBezTo>
                    <a:pt x="11" y="15067"/>
                    <a:pt x="0" y="16055"/>
                    <a:pt x="32" y="17033"/>
                  </a:cubicBezTo>
                  <a:cubicBezTo>
                    <a:pt x="42" y="17527"/>
                    <a:pt x="53" y="18031"/>
                    <a:pt x="95" y="18515"/>
                  </a:cubicBezTo>
                  <a:cubicBezTo>
                    <a:pt x="158" y="19261"/>
                    <a:pt x="221" y="20028"/>
                    <a:pt x="305" y="20775"/>
                  </a:cubicBezTo>
                  <a:cubicBezTo>
                    <a:pt x="358" y="21363"/>
                    <a:pt x="431" y="21973"/>
                    <a:pt x="505" y="22572"/>
                  </a:cubicBezTo>
                  <a:cubicBezTo>
                    <a:pt x="652" y="23897"/>
                    <a:pt x="810" y="25210"/>
                    <a:pt x="1041" y="26503"/>
                  </a:cubicBezTo>
                  <a:cubicBezTo>
                    <a:pt x="1199" y="27355"/>
                    <a:pt x="1367" y="28206"/>
                    <a:pt x="1619" y="29037"/>
                  </a:cubicBezTo>
                  <a:cubicBezTo>
                    <a:pt x="1777" y="29520"/>
                    <a:pt x="1934" y="29993"/>
                    <a:pt x="2155" y="30445"/>
                  </a:cubicBezTo>
                  <a:cubicBezTo>
                    <a:pt x="2344" y="30802"/>
                    <a:pt x="2565" y="31118"/>
                    <a:pt x="2880" y="31328"/>
                  </a:cubicBezTo>
                  <a:cubicBezTo>
                    <a:pt x="3196" y="31538"/>
                    <a:pt x="3543" y="31727"/>
                    <a:pt x="3911" y="31832"/>
                  </a:cubicBezTo>
                  <a:cubicBezTo>
                    <a:pt x="4079" y="31885"/>
                    <a:pt x="4257" y="31938"/>
                    <a:pt x="4436" y="31990"/>
                  </a:cubicBezTo>
                  <a:cubicBezTo>
                    <a:pt x="4772" y="32095"/>
                    <a:pt x="5119" y="32179"/>
                    <a:pt x="5508" y="32253"/>
                  </a:cubicBezTo>
                  <a:cubicBezTo>
                    <a:pt x="5918" y="32348"/>
                    <a:pt x="6339" y="32400"/>
                    <a:pt x="6749" y="32463"/>
                  </a:cubicBezTo>
                  <a:cubicBezTo>
                    <a:pt x="7116" y="32516"/>
                    <a:pt x="7484" y="32547"/>
                    <a:pt x="7863" y="32589"/>
                  </a:cubicBezTo>
                  <a:cubicBezTo>
                    <a:pt x="8620" y="32652"/>
                    <a:pt x="9387" y="32673"/>
                    <a:pt x="10144" y="32705"/>
                  </a:cubicBezTo>
                  <a:cubicBezTo>
                    <a:pt x="10482" y="32717"/>
                    <a:pt x="10828" y="32722"/>
                    <a:pt x="11175" y="32722"/>
                  </a:cubicBezTo>
                  <a:cubicBezTo>
                    <a:pt x="11420" y="32722"/>
                    <a:pt x="11666" y="32720"/>
                    <a:pt x="11910" y="32715"/>
                  </a:cubicBezTo>
                  <a:cubicBezTo>
                    <a:pt x="12372" y="32715"/>
                    <a:pt x="12813" y="32705"/>
                    <a:pt x="13276" y="32673"/>
                  </a:cubicBezTo>
                  <a:cubicBezTo>
                    <a:pt x="14012" y="32642"/>
                    <a:pt x="14737" y="32547"/>
                    <a:pt x="15452" y="32400"/>
                  </a:cubicBezTo>
                  <a:cubicBezTo>
                    <a:pt x="15988" y="32295"/>
                    <a:pt x="16534" y="32179"/>
                    <a:pt x="17060" y="31938"/>
                  </a:cubicBezTo>
                  <a:cubicBezTo>
                    <a:pt x="17239" y="31864"/>
                    <a:pt x="17428" y="31801"/>
                    <a:pt x="17586" y="31664"/>
                  </a:cubicBezTo>
                  <a:cubicBezTo>
                    <a:pt x="17869" y="31433"/>
                    <a:pt x="18174" y="31202"/>
                    <a:pt x="18437" y="30918"/>
                  </a:cubicBezTo>
                  <a:cubicBezTo>
                    <a:pt x="18700" y="30624"/>
                    <a:pt x="18910" y="30287"/>
                    <a:pt x="19026" y="29877"/>
                  </a:cubicBezTo>
                  <a:cubicBezTo>
                    <a:pt x="19141" y="29499"/>
                    <a:pt x="19183" y="29100"/>
                    <a:pt x="19225" y="28711"/>
                  </a:cubicBezTo>
                  <a:cubicBezTo>
                    <a:pt x="19288" y="28017"/>
                    <a:pt x="19341" y="27334"/>
                    <a:pt x="19393" y="26629"/>
                  </a:cubicBezTo>
                  <a:cubicBezTo>
                    <a:pt x="19456" y="25736"/>
                    <a:pt x="19509" y="24843"/>
                    <a:pt x="19530" y="23949"/>
                  </a:cubicBezTo>
                  <a:cubicBezTo>
                    <a:pt x="19551" y="22604"/>
                    <a:pt x="19530" y="21269"/>
                    <a:pt x="19488" y="19934"/>
                  </a:cubicBezTo>
                  <a:cubicBezTo>
                    <a:pt x="19478" y="19503"/>
                    <a:pt x="19456" y="19082"/>
                    <a:pt x="19456" y="18641"/>
                  </a:cubicBezTo>
                  <a:lnTo>
                    <a:pt x="19456" y="16318"/>
                  </a:lnTo>
                  <a:cubicBezTo>
                    <a:pt x="19446" y="15372"/>
                    <a:pt x="19425" y="14426"/>
                    <a:pt x="19393" y="13480"/>
                  </a:cubicBezTo>
                  <a:cubicBezTo>
                    <a:pt x="19341" y="11998"/>
                    <a:pt x="19267" y="10516"/>
                    <a:pt x="19120" y="9044"/>
                  </a:cubicBezTo>
                  <a:cubicBezTo>
                    <a:pt x="19078" y="8676"/>
                    <a:pt x="19047" y="8309"/>
                    <a:pt x="19015" y="7941"/>
                  </a:cubicBezTo>
                  <a:cubicBezTo>
                    <a:pt x="18962" y="7468"/>
                    <a:pt x="18931" y="6995"/>
                    <a:pt x="18868" y="6522"/>
                  </a:cubicBezTo>
                  <a:cubicBezTo>
                    <a:pt x="18847" y="6322"/>
                    <a:pt x="18805" y="6122"/>
                    <a:pt x="18773" y="5923"/>
                  </a:cubicBezTo>
                  <a:cubicBezTo>
                    <a:pt x="18710" y="5502"/>
                    <a:pt x="18647" y="5103"/>
                    <a:pt x="18532" y="4693"/>
                  </a:cubicBezTo>
                  <a:cubicBezTo>
                    <a:pt x="18447" y="4419"/>
                    <a:pt x="18374" y="4115"/>
                    <a:pt x="18237" y="3862"/>
                  </a:cubicBezTo>
                  <a:cubicBezTo>
                    <a:pt x="18059" y="3505"/>
                    <a:pt x="17859" y="3169"/>
                    <a:pt x="17649" y="2843"/>
                  </a:cubicBezTo>
                  <a:cubicBezTo>
                    <a:pt x="17459" y="2548"/>
                    <a:pt x="17249" y="2296"/>
                    <a:pt x="17018" y="2075"/>
                  </a:cubicBezTo>
                  <a:cubicBezTo>
                    <a:pt x="16429" y="1529"/>
                    <a:pt x="15725" y="1172"/>
                    <a:pt x="15010" y="898"/>
                  </a:cubicBezTo>
                  <a:cubicBezTo>
                    <a:pt x="14348" y="646"/>
                    <a:pt x="13654" y="499"/>
                    <a:pt x="12971" y="352"/>
                  </a:cubicBezTo>
                  <a:cubicBezTo>
                    <a:pt x="12961" y="341"/>
                    <a:pt x="12929" y="341"/>
                    <a:pt x="12919" y="341"/>
                  </a:cubicBezTo>
                  <a:lnTo>
                    <a:pt x="12130" y="225"/>
                  </a:lnTo>
                  <a:cubicBezTo>
                    <a:pt x="11931" y="194"/>
                    <a:pt x="11731" y="131"/>
                    <a:pt x="11542" y="120"/>
                  </a:cubicBezTo>
                  <a:cubicBezTo>
                    <a:pt x="10964" y="68"/>
                    <a:pt x="10385" y="15"/>
                    <a:pt x="9807" y="15"/>
                  </a:cubicBezTo>
                  <a:cubicBezTo>
                    <a:pt x="9474" y="10"/>
                    <a:pt x="9137" y="1"/>
                    <a:pt x="88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2232163" y="1080012"/>
              <a:ext cx="53842" cy="53728"/>
            </a:xfrm>
            <a:custGeom>
              <a:avLst/>
              <a:gdLst/>
              <a:ahLst/>
              <a:cxnLst/>
              <a:rect l="l" t="t" r="r" b="b"/>
              <a:pathLst>
                <a:path w="1472" h="1233" extrusionOk="0">
                  <a:moveTo>
                    <a:pt x="680" y="1"/>
                  </a:moveTo>
                  <a:cubicBezTo>
                    <a:pt x="410" y="1"/>
                    <a:pt x="197" y="158"/>
                    <a:pt x="105" y="410"/>
                  </a:cubicBezTo>
                  <a:cubicBezTo>
                    <a:pt x="0" y="726"/>
                    <a:pt x="263" y="1125"/>
                    <a:pt x="620" y="1209"/>
                  </a:cubicBezTo>
                  <a:cubicBezTo>
                    <a:pt x="678" y="1225"/>
                    <a:pt x="738" y="1232"/>
                    <a:pt x="798" y="1232"/>
                  </a:cubicBezTo>
                  <a:cubicBezTo>
                    <a:pt x="1062" y="1232"/>
                    <a:pt x="1321" y="1082"/>
                    <a:pt x="1398" y="799"/>
                  </a:cubicBezTo>
                  <a:cubicBezTo>
                    <a:pt x="1472" y="473"/>
                    <a:pt x="1261" y="137"/>
                    <a:pt x="893" y="32"/>
                  </a:cubicBezTo>
                  <a:cubicBezTo>
                    <a:pt x="819" y="11"/>
                    <a:pt x="748" y="1"/>
                    <a:pt x="68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53"/>
          <p:cNvGrpSpPr/>
          <p:nvPr/>
        </p:nvGrpSpPr>
        <p:grpSpPr>
          <a:xfrm>
            <a:off x="7104489" y="3571963"/>
            <a:ext cx="968268" cy="937083"/>
            <a:chOff x="950200" y="4582623"/>
            <a:chExt cx="682167" cy="660197"/>
          </a:xfrm>
        </p:grpSpPr>
        <p:sp>
          <p:nvSpPr>
            <p:cNvPr id="1355" name="Google Shape;1355;p53"/>
            <p:cNvSpPr/>
            <p:nvPr/>
          </p:nvSpPr>
          <p:spPr>
            <a:xfrm>
              <a:off x="1110456" y="4662285"/>
              <a:ext cx="156760" cy="220505"/>
            </a:xfrm>
            <a:custGeom>
              <a:avLst/>
              <a:gdLst/>
              <a:ahLst/>
              <a:cxnLst/>
              <a:rect l="l" t="t" r="r" b="b"/>
              <a:pathLst>
                <a:path w="2019" h="2840" extrusionOk="0">
                  <a:moveTo>
                    <a:pt x="190" y="0"/>
                  </a:moveTo>
                  <a:cubicBezTo>
                    <a:pt x="85" y="484"/>
                    <a:pt x="0" y="988"/>
                    <a:pt x="127" y="1472"/>
                  </a:cubicBezTo>
                  <a:cubicBezTo>
                    <a:pt x="284" y="2144"/>
                    <a:pt x="862" y="2691"/>
                    <a:pt x="1535" y="2828"/>
                  </a:cubicBezTo>
                  <a:cubicBezTo>
                    <a:pt x="1584" y="2834"/>
                    <a:pt x="1636" y="2840"/>
                    <a:pt x="1687" y="2840"/>
                  </a:cubicBezTo>
                  <a:cubicBezTo>
                    <a:pt x="1725" y="2840"/>
                    <a:pt x="1762" y="2837"/>
                    <a:pt x="1798" y="2828"/>
                  </a:cubicBezTo>
                  <a:cubicBezTo>
                    <a:pt x="2019" y="2733"/>
                    <a:pt x="1903" y="2460"/>
                    <a:pt x="1850" y="2281"/>
                  </a:cubicBezTo>
                  <a:cubicBezTo>
                    <a:pt x="1777" y="2060"/>
                    <a:pt x="1703" y="1840"/>
                    <a:pt x="1598" y="1629"/>
                  </a:cubicBezTo>
                  <a:cubicBezTo>
                    <a:pt x="1398" y="1209"/>
                    <a:pt x="1125" y="831"/>
                    <a:pt x="799" y="494"/>
                  </a:cubicBezTo>
                  <a:cubicBezTo>
                    <a:pt x="610" y="305"/>
                    <a:pt x="410" y="147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1232046" y="4745519"/>
              <a:ext cx="184556" cy="131371"/>
            </a:xfrm>
            <a:custGeom>
              <a:avLst/>
              <a:gdLst/>
              <a:ahLst/>
              <a:cxnLst/>
              <a:rect l="l" t="t" r="r" b="b"/>
              <a:pathLst>
                <a:path w="2377" h="1692" extrusionOk="0">
                  <a:moveTo>
                    <a:pt x="2376" y="0"/>
                  </a:moveTo>
                  <a:lnTo>
                    <a:pt x="2376" y="0"/>
                  </a:lnTo>
                  <a:cubicBezTo>
                    <a:pt x="1661" y="21"/>
                    <a:pt x="947" y="347"/>
                    <a:pt x="463" y="873"/>
                  </a:cubicBezTo>
                  <a:cubicBezTo>
                    <a:pt x="390" y="946"/>
                    <a:pt x="305" y="1041"/>
                    <a:pt x="242" y="1136"/>
                  </a:cubicBezTo>
                  <a:cubicBezTo>
                    <a:pt x="179" y="1241"/>
                    <a:pt x="1" y="1524"/>
                    <a:pt x="158" y="1609"/>
                  </a:cubicBezTo>
                  <a:cubicBezTo>
                    <a:pt x="267" y="1669"/>
                    <a:pt x="390" y="1691"/>
                    <a:pt x="510" y="1691"/>
                  </a:cubicBezTo>
                  <a:cubicBezTo>
                    <a:pt x="599" y="1691"/>
                    <a:pt x="687" y="1679"/>
                    <a:pt x="768" y="1661"/>
                  </a:cubicBezTo>
                  <a:cubicBezTo>
                    <a:pt x="1199" y="1577"/>
                    <a:pt x="1609" y="1335"/>
                    <a:pt x="1882" y="988"/>
                  </a:cubicBezTo>
                  <a:cubicBezTo>
                    <a:pt x="2103" y="705"/>
                    <a:pt x="2250" y="347"/>
                    <a:pt x="2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1202696" y="4582623"/>
              <a:ext cx="200784" cy="359640"/>
            </a:xfrm>
            <a:custGeom>
              <a:avLst/>
              <a:gdLst/>
              <a:ahLst/>
              <a:cxnLst/>
              <a:rect l="l" t="t" r="r" b="b"/>
              <a:pathLst>
                <a:path w="2586" h="4632" extrusionOk="0">
                  <a:moveTo>
                    <a:pt x="2274" y="1"/>
                  </a:moveTo>
                  <a:cubicBezTo>
                    <a:pt x="2167" y="1"/>
                    <a:pt x="2052" y="40"/>
                    <a:pt x="1955" y="91"/>
                  </a:cubicBezTo>
                  <a:cubicBezTo>
                    <a:pt x="1367" y="406"/>
                    <a:pt x="1009" y="1016"/>
                    <a:pt x="768" y="1615"/>
                  </a:cubicBezTo>
                  <a:cubicBezTo>
                    <a:pt x="557" y="2130"/>
                    <a:pt x="379" y="2676"/>
                    <a:pt x="274" y="3255"/>
                  </a:cubicBezTo>
                  <a:cubicBezTo>
                    <a:pt x="242" y="3454"/>
                    <a:pt x="0" y="4516"/>
                    <a:pt x="200" y="4621"/>
                  </a:cubicBezTo>
                  <a:cubicBezTo>
                    <a:pt x="214" y="4628"/>
                    <a:pt x="228" y="4631"/>
                    <a:pt x="242" y="4631"/>
                  </a:cubicBezTo>
                  <a:cubicBezTo>
                    <a:pt x="493" y="4631"/>
                    <a:pt x="835" y="3655"/>
                    <a:pt x="904" y="3496"/>
                  </a:cubicBezTo>
                  <a:cubicBezTo>
                    <a:pt x="1377" y="2550"/>
                    <a:pt x="1892" y="1625"/>
                    <a:pt x="2428" y="721"/>
                  </a:cubicBezTo>
                  <a:cubicBezTo>
                    <a:pt x="2502" y="616"/>
                    <a:pt x="2554" y="522"/>
                    <a:pt x="2575" y="417"/>
                  </a:cubicBezTo>
                  <a:cubicBezTo>
                    <a:pt x="2586" y="311"/>
                    <a:pt x="2586" y="185"/>
                    <a:pt x="2512" y="101"/>
                  </a:cubicBezTo>
                  <a:cubicBezTo>
                    <a:pt x="2450" y="29"/>
                    <a:pt x="2365" y="1"/>
                    <a:pt x="22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3"/>
            <p:cNvSpPr/>
            <p:nvPr/>
          </p:nvSpPr>
          <p:spPr>
            <a:xfrm>
              <a:off x="950200" y="4796841"/>
              <a:ext cx="682167" cy="445979"/>
            </a:xfrm>
            <a:custGeom>
              <a:avLst/>
              <a:gdLst/>
              <a:ahLst/>
              <a:cxnLst/>
              <a:rect l="l" t="t" r="r" b="b"/>
              <a:pathLst>
                <a:path w="8786" h="5744" extrusionOk="0">
                  <a:moveTo>
                    <a:pt x="5759" y="0"/>
                  </a:moveTo>
                  <a:cubicBezTo>
                    <a:pt x="4855" y="0"/>
                    <a:pt x="3820" y="1179"/>
                    <a:pt x="3820" y="1179"/>
                  </a:cubicBezTo>
                  <a:cubicBezTo>
                    <a:pt x="3820" y="1179"/>
                    <a:pt x="3083" y="331"/>
                    <a:pt x="2116" y="331"/>
                  </a:cubicBezTo>
                  <a:cubicBezTo>
                    <a:pt x="1716" y="331"/>
                    <a:pt x="1277" y="476"/>
                    <a:pt x="835" y="884"/>
                  </a:cubicBezTo>
                  <a:cubicBezTo>
                    <a:pt x="1" y="1648"/>
                    <a:pt x="425" y="5744"/>
                    <a:pt x="2904" y="5744"/>
                  </a:cubicBezTo>
                  <a:cubicBezTo>
                    <a:pt x="3362" y="5744"/>
                    <a:pt x="3890" y="5604"/>
                    <a:pt x="4493" y="5278"/>
                  </a:cubicBezTo>
                  <a:cubicBezTo>
                    <a:pt x="4752" y="5401"/>
                    <a:pt x="5010" y="5457"/>
                    <a:pt x="5259" y="5457"/>
                  </a:cubicBezTo>
                  <a:cubicBezTo>
                    <a:pt x="7308" y="5457"/>
                    <a:pt x="8785" y="1665"/>
                    <a:pt x="6227" y="128"/>
                  </a:cubicBezTo>
                  <a:cubicBezTo>
                    <a:pt x="6080" y="38"/>
                    <a:pt x="5922" y="0"/>
                    <a:pt x="57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3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615" name="Google Shape;615;p3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746699" y="3220927"/>
            <a:ext cx="883208" cy="970837"/>
            <a:chOff x="746699" y="3220927"/>
            <a:chExt cx="883208" cy="970837"/>
          </a:xfrm>
        </p:grpSpPr>
        <p:sp>
          <p:nvSpPr>
            <p:cNvPr id="618" name="Google Shape;618;p36"/>
            <p:cNvSpPr/>
            <p:nvPr/>
          </p:nvSpPr>
          <p:spPr>
            <a:xfrm>
              <a:off x="746699" y="3220927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94384" y="3262708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896456" y="3985579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6"/>
          <p:cNvGrpSpPr/>
          <p:nvPr/>
        </p:nvGrpSpPr>
        <p:grpSpPr>
          <a:xfrm>
            <a:off x="4627099" y="3220927"/>
            <a:ext cx="883208" cy="970837"/>
            <a:chOff x="4627099" y="3220927"/>
            <a:chExt cx="883208" cy="970837"/>
          </a:xfrm>
        </p:grpSpPr>
        <p:sp>
          <p:nvSpPr>
            <p:cNvPr id="622" name="Google Shape;622;p36"/>
            <p:cNvSpPr/>
            <p:nvPr/>
          </p:nvSpPr>
          <p:spPr>
            <a:xfrm>
              <a:off x="4627099" y="3220927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4674784" y="3262708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4776856" y="3985579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36"/>
          <p:cNvGrpSpPr/>
          <p:nvPr/>
        </p:nvGrpSpPr>
        <p:grpSpPr>
          <a:xfrm>
            <a:off x="4627099" y="1742139"/>
            <a:ext cx="883208" cy="970837"/>
            <a:chOff x="4627099" y="1742139"/>
            <a:chExt cx="883208" cy="970837"/>
          </a:xfrm>
        </p:grpSpPr>
        <p:sp>
          <p:nvSpPr>
            <p:cNvPr id="626" name="Google Shape;626;p36"/>
            <p:cNvSpPr/>
            <p:nvPr/>
          </p:nvSpPr>
          <p:spPr>
            <a:xfrm>
              <a:off x="46270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46747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47768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6"/>
          <p:cNvGrpSpPr/>
          <p:nvPr/>
        </p:nvGrpSpPr>
        <p:grpSpPr>
          <a:xfrm>
            <a:off x="746699" y="1742139"/>
            <a:ext cx="883208" cy="970837"/>
            <a:chOff x="746699" y="1742139"/>
            <a:chExt cx="883208" cy="970837"/>
          </a:xfrm>
        </p:grpSpPr>
        <p:sp>
          <p:nvSpPr>
            <p:cNvPr id="630" name="Google Shape;630;p3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</a:rPr>
              <a:t>Presentation</a:t>
            </a:r>
            <a:r>
              <a:rPr lang="en" dirty="0" smtClean="0">
                <a:solidFill>
                  <a:schemeClr val="accent6"/>
                </a:solidFill>
              </a:rPr>
              <a:t> </a:t>
            </a:r>
            <a:r>
              <a:rPr lang="en" dirty="0" smtClean="0"/>
              <a:t>Title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34" name="Google Shape;634;p36"/>
          <p:cNvSpPr txBox="1">
            <a:spLocks noGrp="1"/>
          </p:cNvSpPr>
          <p:nvPr>
            <p:ph type="subTitle" idx="6"/>
          </p:nvPr>
        </p:nvSpPr>
        <p:spPr>
          <a:xfrm>
            <a:off x="1707799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635" name="Google Shape;635;p36"/>
          <p:cNvSpPr txBox="1">
            <a:spLocks noGrp="1"/>
          </p:cNvSpPr>
          <p:nvPr>
            <p:ph type="title" idx="2"/>
          </p:nvPr>
        </p:nvSpPr>
        <p:spPr>
          <a:xfrm>
            <a:off x="1707800" y="1744179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Title</a:t>
            </a:r>
            <a:endParaRPr dirty="0"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1"/>
          </p:nvPr>
        </p:nvSpPr>
        <p:spPr>
          <a:xfrm>
            <a:off x="1707800" y="2117263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637" name="Google Shape;637;p36"/>
          <p:cNvSpPr txBox="1">
            <a:spLocks noGrp="1"/>
          </p:cNvSpPr>
          <p:nvPr>
            <p:ph type="title" idx="3"/>
          </p:nvPr>
        </p:nvSpPr>
        <p:spPr>
          <a:xfrm>
            <a:off x="5557850" y="1734828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4"/>
          </p:nvPr>
        </p:nvSpPr>
        <p:spPr>
          <a:xfrm>
            <a:off x="5557852" y="2109817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39" name="Google Shape;639;p36"/>
          <p:cNvSpPr txBox="1">
            <a:spLocks noGrp="1"/>
          </p:cNvSpPr>
          <p:nvPr>
            <p:ph type="title" idx="5"/>
          </p:nvPr>
        </p:nvSpPr>
        <p:spPr>
          <a:xfrm>
            <a:off x="1707800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40" name="Google Shape;640;p36"/>
          <p:cNvSpPr txBox="1">
            <a:spLocks noGrp="1"/>
          </p:cNvSpPr>
          <p:nvPr>
            <p:ph type="title" idx="7"/>
          </p:nvPr>
        </p:nvSpPr>
        <p:spPr>
          <a:xfrm>
            <a:off x="5557847" y="3245377"/>
            <a:ext cx="2518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Title</a:t>
            </a:r>
            <a:endParaRPr dirty="0"/>
          </a:p>
        </p:txBody>
      </p:sp>
      <p:sp>
        <p:nvSpPr>
          <p:cNvPr id="641" name="Google Shape;641;p36"/>
          <p:cNvSpPr txBox="1">
            <a:spLocks noGrp="1"/>
          </p:cNvSpPr>
          <p:nvPr>
            <p:ph type="subTitle" idx="8"/>
          </p:nvPr>
        </p:nvSpPr>
        <p:spPr>
          <a:xfrm>
            <a:off x="5557852" y="3621891"/>
            <a:ext cx="2518200" cy="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title" idx="9"/>
          </p:nvPr>
        </p:nvSpPr>
        <p:spPr>
          <a:xfrm>
            <a:off x="699156" y="1948458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title" idx="13"/>
          </p:nvPr>
        </p:nvSpPr>
        <p:spPr>
          <a:xfrm>
            <a:off x="699156" y="3437412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title" idx="14"/>
          </p:nvPr>
        </p:nvSpPr>
        <p:spPr>
          <a:xfrm>
            <a:off x="4579562" y="1948458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5" name="Google Shape;645;p36"/>
          <p:cNvSpPr txBox="1">
            <a:spLocks noGrp="1"/>
          </p:cNvSpPr>
          <p:nvPr>
            <p:ph type="title" idx="15"/>
          </p:nvPr>
        </p:nvSpPr>
        <p:spPr>
          <a:xfrm>
            <a:off x="4579562" y="3437412"/>
            <a:ext cx="978300" cy="4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46" name="Google Shape;646;p36"/>
          <p:cNvGrpSpPr/>
          <p:nvPr/>
        </p:nvGrpSpPr>
        <p:grpSpPr>
          <a:xfrm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647" name="Google Shape;647;p3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6"/>
          <p:cNvGrpSpPr/>
          <p:nvPr/>
        </p:nvGrpSpPr>
        <p:grpSpPr>
          <a:xfrm>
            <a:off x="4036075" y="4411378"/>
            <a:ext cx="1071853" cy="798578"/>
            <a:chOff x="5623800" y="1629400"/>
            <a:chExt cx="583925" cy="435050"/>
          </a:xfrm>
        </p:grpSpPr>
        <p:sp>
          <p:nvSpPr>
            <p:cNvPr id="650" name="Google Shape;650;p36"/>
            <p:cNvSpPr/>
            <p:nvPr/>
          </p:nvSpPr>
          <p:spPr>
            <a:xfrm>
              <a:off x="5749675" y="1866300"/>
              <a:ext cx="317450" cy="59575"/>
            </a:xfrm>
            <a:custGeom>
              <a:avLst/>
              <a:gdLst/>
              <a:ahLst/>
              <a:cxnLst/>
              <a:rect l="l" t="t" r="r" b="b"/>
              <a:pathLst>
                <a:path w="12698" h="2383" extrusionOk="0">
                  <a:moveTo>
                    <a:pt x="6822" y="0"/>
                  </a:moveTo>
                  <a:cubicBezTo>
                    <a:pt x="5214" y="42"/>
                    <a:pt x="3522" y="137"/>
                    <a:pt x="1871" y="410"/>
                  </a:cubicBezTo>
                  <a:cubicBezTo>
                    <a:pt x="1314" y="494"/>
                    <a:pt x="778" y="620"/>
                    <a:pt x="253" y="788"/>
                  </a:cubicBezTo>
                  <a:cubicBezTo>
                    <a:pt x="168" y="799"/>
                    <a:pt x="105" y="841"/>
                    <a:pt x="42" y="883"/>
                  </a:cubicBezTo>
                  <a:cubicBezTo>
                    <a:pt x="0" y="893"/>
                    <a:pt x="0" y="988"/>
                    <a:pt x="42" y="1020"/>
                  </a:cubicBezTo>
                  <a:cubicBezTo>
                    <a:pt x="274" y="1135"/>
                    <a:pt x="473" y="1314"/>
                    <a:pt x="736" y="1408"/>
                  </a:cubicBezTo>
                  <a:cubicBezTo>
                    <a:pt x="1009" y="1503"/>
                    <a:pt x="1293" y="1619"/>
                    <a:pt x="1566" y="1713"/>
                  </a:cubicBezTo>
                  <a:cubicBezTo>
                    <a:pt x="2670" y="2071"/>
                    <a:pt x="3816" y="2281"/>
                    <a:pt x="4972" y="2344"/>
                  </a:cubicBezTo>
                  <a:cubicBezTo>
                    <a:pt x="5388" y="2369"/>
                    <a:pt x="5810" y="2382"/>
                    <a:pt x="6232" y="2382"/>
                  </a:cubicBezTo>
                  <a:cubicBezTo>
                    <a:pt x="6695" y="2382"/>
                    <a:pt x="7159" y="2366"/>
                    <a:pt x="7621" y="2333"/>
                  </a:cubicBezTo>
                  <a:cubicBezTo>
                    <a:pt x="8125" y="2302"/>
                    <a:pt x="8619" y="2249"/>
                    <a:pt x="9103" y="2144"/>
                  </a:cubicBezTo>
                  <a:cubicBezTo>
                    <a:pt x="10333" y="1892"/>
                    <a:pt x="11468" y="1461"/>
                    <a:pt x="12593" y="925"/>
                  </a:cubicBezTo>
                  <a:cubicBezTo>
                    <a:pt x="12603" y="925"/>
                    <a:pt x="12614" y="914"/>
                    <a:pt x="12624" y="914"/>
                  </a:cubicBezTo>
                  <a:cubicBezTo>
                    <a:pt x="12698" y="872"/>
                    <a:pt x="12698" y="736"/>
                    <a:pt x="12624" y="715"/>
                  </a:cubicBezTo>
                  <a:cubicBezTo>
                    <a:pt x="12540" y="673"/>
                    <a:pt x="12435" y="631"/>
                    <a:pt x="12340" y="610"/>
                  </a:cubicBezTo>
                  <a:cubicBezTo>
                    <a:pt x="11762" y="452"/>
                    <a:pt x="11174" y="315"/>
                    <a:pt x="10564" y="242"/>
                  </a:cubicBezTo>
                  <a:cubicBezTo>
                    <a:pt x="9355" y="74"/>
                    <a:pt x="8136" y="21"/>
                    <a:pt x="682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5866875" y="1887550"/>
              <a:ext cx="105125" cy="74175"/>
            </a:xfrm>
            <a:custGeom>
              <a:avLst/>
              <a:gdLst/>
              <a:ahLst/>
              <a:cxnLst/>
              <a:rect l="l" t="t" r="r" b="b"/>
              <a:pathLst>
                <a:path w="4205" h="2967" extrusionOk="0">
                  <a:moveTo>
                    <a:pt x="3821" y="1"/>
                  </a:moveTo>
                  <a:cubicBezTo>
                    <a:pt x="3809" y="1"/>
                    <a:pt x="3797" y="1"/>
                    <a:pt x="3784" y="1"/>
                  </a:cubicBezTo>
                  <a:cubicBezTo>
                    <a:pt x="3627" y="22"/>
                    <a:pt x="3490" y="43"/>
                    <a:pt x="3332" y="43"/>
                  </a:cubicBezTo>
                  <a:cubicBezTo>
                    <a:pt x="2386" y="75"/>
                    <a:pt x="1419" y="107"/>
                    <a:pt x="473" y="138"/>
                  </a:cubicBezTo>
                  <a:cubicBezTo>
                    <a:pt x="42" y="149"/>
                    <a:pt x="0" y="191"/>
                    <a:pt x="32" y="611"/>
                  </a:cubicBezTo>
                  <a:cubicBezTo>
                    <a:pt x="53" y="1095"/>
                    <a:pt x="137" y="1578"/>
                    <a:pt x="158" y="2072"/>
                  </a:cubicBezTo>
                  <a:cubicBezTo>
                    <a:pt x="179" y="2272"/>
                    <a:pt x="242" y="2387"/>
                    <a:pt x="410" y="2461"/>
                  </a:cubicBezTo>
                  <a:cubicBezTo>
                    <a:pt x="494" y="2503"/>
                    <a:pt x="568" y="2556"/>
                    <a:pt x="652" y="2598"/>
                  </a:cubicBezTo>
                  <a:cubicBezTo>
                    <a:pt x="1159" y="2831"/>
                    <a:pt x="1685" y="2966"/>
                    <a:pt x="2231" y="2966"/>
                  </a:cubicBezTo>
                  <a:cubicBezTo>
                    <a:pt x="2251" y="2966"/>
                    <a:pt x="2271" y="2966"/>
                    <a:pt x="2292" y="2966"/>
                  </a:cubicBezTo>
                  <a:cubicBezTo>
                    <a:pt x="2912" y="2955"/>
                    <a:pt x="3458" y="2745"/>
                    <a:pt x="3942" y="2335"/>
                  </a:cubicBezTo>
                  <a:cubicBezTo>
                    <a:pt x="4121" y="2188"/>
                    <a:pt x="4205" y="2051"/>
                    <a:pt x="4184" y="1841"/>
                  </a:cubicBezTo>
                  <a:lnTo>
                    <a:pt x="4184" y="1662"/>
                  </a:lnTo>
                  <a:cubicBezTo>
                    <a:pt x="4142" y="1242"/>
                    <a:pt x="4121" y="800"/>
                    <a:pt x="4100" y="338"/>
                  </a:cubicBezTo>
                  <a:lnTo>
                    <a:pt x="4100" y="296"/>
                  </a:lnTo>
                  <a:cubicBezTo>
                    <a:pt x="4090" y="87"/>
                    <a:pt x="4023" y="1"/>
                    <a:pt x="3821" y="1"/>
                  </a:cubicBezTo>
                  <a:close/>
                </a:path>
              </a:pathLst>
            </a:custGeom>
            <a:solidFill>
              <a:srgbClr val="FF9C6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748125" y="1885725"/>
              <a:ext cx="321900" cy="178725"/>
            </a:xfrm>
            <a:custGeom>
              <a:avLst/>
              <a:gdLst/>
              <a:ahLst/>
              <a:cxnLst/>
              <a:rect l="l" t="t" r="r" b="b"/>
              <a:pathLst>
                <a:path w="12876" h="7149" extrusionOk="0">
                  <a:moveTo>
                    <a:pt x="12739" y="1"/>
                  </a:moveTo>
                  <a:cubicBezTo>
                    <a:pt x="12623" y="11"/>
                    <a:pt x="12528" y="95"/>
                    <a:pt x="12444" y="158"/>
                  </a:cubicBezTo>
                  <a:cubicBezTo>
                    <a:pt x="12287" y="264"/>
                    <a:pt x="12140" y="400"/>
                    <a:pt x="11940" y="442"/>
                  </a:cubicBezTo>
                  <a:lnTo>
                    <a:pt x="11036" y="758"/>
                  </a:lnTo>
                  <a:cubicBezTo>
                    <a:pt x="9374" y="1269"/>
                    <a:pt x="7684" y="1486"/>
                    <a:pt x="5950" y="1486"/>
                  </a:cubicBezTo>
                  <a:cubicBezTo>
                    <a:pt x="5831" y="1486"/>
                    <a:pt x="5711" y="1485"/>
                    <a:pt x="5591" y="1483"/>
                  </a:cubicBezTo>
                  <a:cubicBezTo>
                    <a:pt x="4698" y="1472"/>
                    <a:pt x="3815" y="1409"/>
                    <a:pt x="2953" y="1220"/>
                  </a:cubicBezTo>
                  <a:cubicBezTo>
                    <a:pt x="2049" y="1041"/>
                    <a:pt x="1176" y="789"/>
                    <a:pt x="399" y="274"/>
                  </a:cubicBezTo>
                  <a:cubicBezTo>
                    <a:pt x="325" y="222"/>
                    <a:pt x="241" y="201"/>
                    <a:pt x="157" y="169"/>
                  </a:cubicBezTo>
                  <a:cubicBezTo>
                    <a:pt x="147" y="167"/>
                    <a:pt x="137" y="165"/>
                    <a:pt x="128" y="165"/>
                  </a:cubicBezTo>
                  <a:cubicBezTo>
                    <a:pt x="57" y="165"/>
                    <a:pt x="0" y="231"/>
                    <a:pt x="10" y="306"/>
                  </a:cubicBezTo>
                  <a:cubicBezTo>
                    <a:pt x="20" y="411"/>
                    <a:pt x="52" y="495"/>
                    <a:pt x="73" y="600"/>
                  </a:cubicBezTo>
                  <a:cubicBezTo>
                    <a:pt x="651" y="2639"/>
                    <a:pt x="1219" y="4689"/>
                    <a:pt x="1797" y="6728"/>
                  </a:cubicBezTo>
                  <a:cubicBezTo>
                    <a:pt x="1912" y="7138"/>
                    <a:pt x="1807" y="7148"/>
                    <a:pt x="2364" y="7148"/>
                  </a:cubicBezTo>
                  <a:cubicBezTo>
                    <a:pt x="3794" y="7138"/>
                    <a:pt x="5213" y="7138"/>
                    <a:pt x="6642" y="7138"/>
                  </a:cubicBezTo>
                  <a:lnTo>
                    <a:pt x="6642" y="7106"/>
                  </a:lnTo>
                  <a:lnTo>
                    <a:pt x="10962" y="7106"/>
                  </a:lnTo>
                  <a:cubicBezTo>
                    <a:pt x="11020" y="7106"/>
                    <a:pt x="11070" y="7107"/>
                    <a:pt x="11115" y="7107"/>
                  </a:cubicBezTo>
                  <a:cubicBezTo>
                    <a:pt x="11479" y="7107"/>
                    <a:pt x="11449" y="7082"/>
                    <a:pt x="11561" y="6623"/>
                  </a:cubicBezTo>
                  <a:cubicBezTo>
                    <a:pt x="11793" y="5530"/>
                    <a:pt x="12013" y="4426"/>
                    <a:pt x="12245" y="3333"/>
                  </a:cubicBezTo>
                  <a:cubicBezTo>
                    <a:pt x="12434" y="2355"/>
                    <a:pt x="12644" y="1378"/>
                    <a:pt x="12844" y="390"/>
                  </a:cubicBezTo>
                  <a:cubicBezTo>
                    <a:pt x="12875" y="274"/>
                    <a:pt x="12875" y="169"/>
                    <a:pt x="12865" y="85"/>
                  </a:cubicBezTo>
                  <a:cubicBezTo>
                    <a:pt x="12865" y="32"/>
                    <a:pt x="12812" y="1"/>
                    <a:pt x="127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5777525" y="1928900"/>
              <a:ext cx="270425" cy="38325"/>
            </a:xfrm>
            <a:custGeom>
              <a:avLst/>
              <a:gdLst/>
              <a:ahLst/>
              <a:cxnLst/>
              <a:rect l="l" t="t" r="r" b="b"/>
              <a:pathLst>
                <a:path w="10817" h="1533" extrusionOk="0">
                  <a:moveTo>
                    <a:pt x="10699" y="0"/>
                  </a:moveTo>
                  <a:cubicBezTo>
                    <a:pt x="10686" y="0"/>
                    <a:pt x="10672" y="3"/>
                    <a:pt x="10659" y="8"/>
                  </a:cubicBezTo>
                  <a:cubicBezTo>
                    <a:pt x="10627" y="19"/>
                    <a:pt x="10606" y="61"/>
                    <a:pt x="10564" y="71"/>
                  </a:cubicBezTo>
                  <a:cubicBezTo>
                    <a:pt x="10322" y="218"/>
                    <a:pt x="10070" y="334"/>
                    <a:pt x="9807" y="439"/>
                  </a:cubicBezTo>
                  <a:cubicBezTo>
                    <a:pt x="8504" y="996"/>
                    <a:pt x="7127" y="1217"/>
                    <a:pt x="5719" y="1280"/>
                  </a:cubicBezTo>
                  <a:cubicBezTo>
                    <a:pt x="5459" y="1292"/>
                    <a:pt x="5201" y="1299"/>
                    <a:pt x="4943" y="1299"/>
                  </a:cubicBezTo>
                  <a:cubicBezTo>
                    <a:pt x="4523" y="1299"/>
                    <a:pt x="4103" y="1280"/>
                    <a:pt x="3679" y="1227"/>
                  </a:cubicBezTo>
                  <a:cubicBezTo>
                    <a:pt x="3248" y="1175"/>
                    <a:pt x="2817" y="1112"/>
                    <a:pt x="2397" y="1017"/>
                  </a:cubicBezTo>
                  <a:cubicBezTo>
                    <a:pt x="1682" y="860"/>
                    <a:pt x="1020" y="618"/>
                    <a:pt x="358" y="323"/>
                  </a:cubicBezTo>
                  <a:cubicBezTo>
                    <a:pt x="295" y="281"/>
                    <a:pt x="232" y="260"/>
                    <a:pt x="148" y="229"/>
                  </a:cubicBezTo>
                  <a:cubicBezTo>
                    <a:pt x="138" y="225"/>
                    <a:pt x="129" y="223"/>
                    <a:pt x="120" y="223"/>
                  </a:cubicBezTo>
                  <a:cubicBezTo>
                    <a:pt x="81" y="223"/>
                    <a:pt x="49" y="259"/>
                    <a:pt x="32" y="302"/>
                  </a:cubicBezTo>
                  <a:cubicBezTo>
                    <a:pt x="0" y="355"/>
                    <a:pt x="32" y="387"/>
                    <a:pt x="74" y="429"/>
                  </a:cubicBezTo>
                  <a:cubicBezTo>
                    <a:pt x="95" y="460"/>
                    <a:pt x="127" y="481"/>
                    <a:pt x="158" y="492"/>
                  </a:cubicBezTo>
                  <a:cubicBezTo>
                    <a:pt x="778" y="786"/>
                    <a:pt x="1441" y="1038"/>
                    <a:pt x="2103" y="1206"/>
                  </a:cubicBezTo>
                  <a:cubicBezTo>
                    <a:pt x="3046" y="1427"/>
                    <a:pt x="3989" y="1533"/>
                    <a:pt x="4951" y="1533"/>
                  </a:cubicBezTo>
                  <a:cubicBezTo>
                    <a:pt x="4996" y="1533"/>
                    <a:pt x="5042" y="1533"/>
                    <a:pt x="5088" y="1532"/>
                  </a:cubicBezTo>
                  <a:cubicBezTo>
                    <a:pt x="5540" y="1511"/>
                    <a:pt x="5981" y="1522"/>
                    <a:pt x="6412" y="1511"/>
                  </a:cubicBezTo>
                  <a:cubicBezTo>
                    <a:pt x="7043" y="1438"/>
                    <a:pt x="7663" y="1354"/>
                    <a:pt x="8283" y="1206"/>
                  </a:cubicBezTo>
                  <a:cubicBezTo>
                    <a:pt x="9082" y="1017"/>
                    <a:pt x="9860" y="744"/>
                    <a:pt x="10575" y="334"/>
                  </a:cubicBezTo>
                  <a:cubicBezTo>
                    <a:pt x="10648" y="302"/>
                    <a:pt x="10711" y="260"/>
                    <a:pt x="10764" y="208"/>
                  </a:cubicBezTo>
                  <a:cubicBezTo>
                    <a:pt x="10806" y="166"/>
                    <a:pt x="10816" y="113"/>
                    <a:pt x="10785" y="61"/>
                  </a:cubicBezTo>
                  <a:cubicBezTo>
                    <a:pt x="10769" y="22"/>
                    <a:pt x="10736" y="0"/>
                    <a:pt x="10699" y="0"/>
                  </a:cubicBezTo>
                  <a:close/>
                </a:path>
              </a:pathLst>
            </a:custGeom>
            <a:solidFill>
              <a:srgbClr val="224F26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6136225" y="1678600"/>
              <a:ext cx="71500" cy="157975"/>
            </a:xfrm>
            <a:custGeom>
              <a:avLst/>
              <a:gdLst/>
              <a:ahLst/>
              <a:cxnLst/>
              <a:rect l="l" t="t" r="r" b="b"/>
              <a:pathLst>
                <a:path w="2860" h="6319" extrusionOk="0">
                  <a:moveTo>
                    <a:pt x="1809" y="0"/>
                  </a:moveTo>
                  <a:cubicBezTo>
                    <a:pt x="1756" y="0"/>
                    <a:pt x="1703" y="29"/>
                    <a:pt x="1650" y="87"/>
                  </a:cubicBezTo>
                  <a:cubicBezTo>
                    <a:pt x="1503" y="255"/>
                    <a:pt x="1335" y="434"/>
                    <a:pt x="1198" y="613"/>
                  </a:cubicBezTo>
                  <a:cubicBezTo>
                    <a:pt x="400" y="1706"/>
                    <a:pt x="0" y="2904"/>
                    <a:pt x="294" y="4271"/>
                  </a:cubicBezTo>
                  <a:cubicBezTo>
                    <a:pt x="421" y="4912"/>
                    <a:pt x="704" y="5500"/>
                    <a:pt x="1146" y="6005"/>
                  </a:cubicBezTo>
                  <a:cubicBezTo>
                    <a:pt x="1240" y="6110"/>
                    <a:pt x="1346" y="6194"/>
                    <a:pt x="1472" y="6268"/>
                  </a:cubicBezTo>
                  <a:cubicBezTo>
                    <a:pt x="1545" y="6301"/>
                    <a:pt x="1615" y="6318"/>
                    <a:pt x="1680" y="6318"/>
                  </a:cubicBezTo>
                  <a:cubicBezTo>
                    <a:pt x="1802" y="6318"/>
                    <a:pt x="1908" y="6257"/>
                    <a:pt x="1997" y="6121"/>
                  </a:cubicBezTo>
                  <a:cubicBezTo>
                    <a:pt x="2176" y="5879"/>
                    <a:pt x="2313" y="5616"/>
                    <a:pt x="2418" y="5343"/>
                  </a:cubicBezTo>
                  <a:cubicBezTo>
                    <a:pt x="2702" y="4586"/>
                    <a:pt x="2828" y="3777"/>
                    <a:pt x="2838" y="3125"/>
                  </a:cubicBezTo>
                  <a:cubicBezTo>
                    <a:pt x="2859" y="2494"/>
                    <a:pt x="2702" y="1548"/>
                    <a:pt x="2544" y="1086"/>
                  </a:cubicBezTo>
                  <a:cubicBezTo>
                    <a:pt x="2439" y="823"/>
                    <a:pt x="2344" y="560"/>
                    <a:pt x="2176" y="329"/>
                  </a:cubicBezTo>
                  <a:lnTo>
                    <a:pt x="1976" y="87"/>
                  </a:lnTo>
                  <a:cubicBezTo>
                    <a:pt x="1918" y="29"/>
                    <a:pt x="1863" y="0"/>
                    <a:pt x="180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623800" y="1696075"/>
              <a:ext cx="57050" cy="161175"/>
            </a:xfrm>
            <a:custGeom>
              <a:avLst/>
              <a:gdLst/>
              <a:ahLst/>
              <a:cxnLst/>
              <a:rect l="l" t="t" r="r" b="b"/>
              <a:pathLst>
                <a:path w="2282" h="6447" extrusionOk="0">
                  <a:moveTo>
                    <a:pt x="451" y="0"/>
                  </a:moveTo>
                  <a:cubicBezTo>
                    <a:pt x="405" y="0"/>
                    <a:pt x="356" y="26"/>
                    <a:pt x="337" y="71"/>
                  </a:cubicBezTo>
                  <a:cubicBezTo>
                    <a:pt x="305" y="134"/>
                    <a:pt x="284" y="208"/>
                    <a:pt x="253" y="282"/>
                  </a:cubicBezTo>
                  <a:cubicBezTo>
                    <a:pt x="200" y="492"/>
                    <a:pt x="190" y="713"/>
                    <a:pt x="148" y="923"/>
                  </a:cubicBezTo>
                  <a:cubicBezTo>
                    <a:pt x="32" y="1606"/>
                    <a:pt x="0" y="2279"/>
                    <a:pt x="32" y="2962"/>
                  </a:cubicBezTo>
                  <a:cubicBezTo>
                    <a:pt x="43" y="3277"/>
                    <a:pt x="53" y="3582"/>
                    <a:pt x="127" y="3887"/>
                  </a:cubicBezTo>
                  <a:cubicBezTo>
                    <a:pt x="305" y="4749"/>
                    <a:pt x="715" y="5516"/>
                    <a:pt x="1230" y="6231"/>
                  </a:cubicBezTo>
                  <a:cubicBezTo>
                    <a:pt x="1283" y="6315"/>
                    <a:pt x="1356" y="6368"/>
                    <a:pt x="1419" y="6420"/>
                  </a:cubicBezTo>
                  <a:cubicBezTo>
                    <a:pt x="1448" y="6438"/>
                    <a:pt x="1481" y="6446"/>
                    <a:pt x="1513" y="6446"/>
                  </a:cubicBezTo>
                  <a:cubicBezTo>
                    <a:pt x="1574" y="6446"/>
                    <a:pt x="1634" y="6416"/>
                    <a:pt x="1661" y="6368"/>
                  </a:cubicBezTo>
                  <a:cubicBezTo>
                    <a:pt x="1682" y="6304"/>
                    <a:pt x="1714" y="6231"/>
                    <a:pt x="1735" y="6157"/>
                  </a:cubicBezTo>
                  <a:cubicBezTo>
                    <a:pt x="1840" y="5758"/>
                    <a:pt x="1945" y="5379"/>
                    <a:pt x="2050" y="5001"/>
                  </a:cubicBezTo>
                  <a:cubicBezTo>
                    <a:pt x="2187" y="4539"/>
                    <a:pt x="2229" y="4066"/>
                    <a:pt x="2260" y="3593"/>
                  </a:cubicBezTo>
                  <a:cubicBezTo>
                    <a:pt x="2281" y="3414"/>
                    <a:pt x="2229" y="3235"/>
                    <a:pt x="2208" y="3057"/>
                  </a:cubicBezTo>
                  <a:cubicBezTo>
                    <a:pt x="2103" y="2216"/>
                    <a:pt x="1787" y="1480"/>
                    <a:pt x="1283" y="807"/>
                  </a:cubicBezTo>
                  <a:cubicBezTo>
                    <a:pt x="1052" y="523"/>
                    <a:pt x="778" y="292"/>
                    <a:pt x="526" y="29"/>
                  </a:cubicBezTo>
                  <a:cubicBezTo>
                    <a:pt x="506" y="9"/>
                    <a:pt x="479" y="0"/>
                    <a:pt x="45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5631150" y="1677875"/>
              <a:ext cx="554500" cy="181625"/>
            </a:xfrm>
            <a:custGeom>
              <a:avLst/>
              <a:gdLst/>
              <a:ahLst/>
              <a:cxnLst/>
              <a:rect l="l" t="t" r="r" b="b"/>
              <a:pathLst>
                <a:path w="22180" h="7265" extrusionOk="0">
                  <a:moveTo>
                    <a:pt x="22064" y="1"/>
                  </a:moveTo>
                  <a:cubicBezTo>
                    <a:pt x="21654" y="64"/>
                    <a:pt x="21244" y="106"/>
                    <a:pt x="20834" y="179"/>
                  </a:cubicBezTo>
                  <a:cubicBezTo>
                    <a:pt x="20224" y="305"/>
                    <a:pt x="19594" y="442"/>
                    <a:pt x="18963" y="579"/>
                  </a:cubicBezTo>
                  <a:cubicBezTo>
                    <a:pt x="18227" y="715"/>
                    <a:pt x="17470" y="862"/>
                    <a:pt x="16734" y="1020"/>
                  </a:cubicBezTo>
                  <a:cubicBezTo>
                    <a:pt x="16514" y="1073"/>
                    <a:pt x="16283" y="1052"/>
                    <a:pt x="16051" y="1104"/>
                  </a:cubicBezTo>
                  <a:cubicBezTo>
                    <a:pt x="15767" y="1167"/>
                    <a:pt x="15452" y="1199"/>
                    <a:pt x="15147" y="1251"/>
                  </a:cubicBezTo>
                  <a:cubicBezTo>
                    <a:pt x="14779" y="1314"/>
                    <a:pt x="14401" y="1304"/>
                    <a:pt x="14033" y="1335"/>
                  </a:cubicBezTo>
                  <a:cubicBezTo>
                    <a:pt x="13402" y="1420"/>
                    <a:pt x="12761" y="1420"/>
                    <a:pt x="12110" y="1441"/>
                  </a:cubicBezTo>
                  <a:cubicBezTo>
                    <a:pt x="10775" y="1483"/>
                    <a:pt x="9419" y="1483"/>
                    <a:pt x="8063" y="1483"/>
                  </a:cubicBezTo>
                  <a:cubicBezTo>
                    <a:pt x="7085" y="1483"/>
                    <a:pt x="6087" y="1483"/>
                    <a:pt x="5099" y="1388"/>
                  </a:cubicBezTo>
                  <a:cubicBezTo>
                    <a:pt x="5015" y="1377"/>
                    <a:pt x="4941" y="1377"/>
                    <a:pt x="4857" y="1367"/>
                  </a:cubicBezTo>
                  <a:cubicBezTo>
                    <a:pt x="4321" y="1304"/>
                    <a:pt x="3795" y="1230"/>
                    <a:pt x="3259" y="1167"/>
                  </a:cubicBezTo>
                  <a:cubicBezTo>
                    <a:pt x="2618" y="1094"/>
                    <a:pt x="1987" y="989"/>
                    <a:pt x="1357" y="862"/>
                  </a:cubicBezTo>
                  <a:cubicBezTo>
                    <a:pt x="1041" y="799"/>
                    <a:pt x="726" y="736"/>
                    <a:pt x="411" y="652"/>
                  </a:cubicBezTo>
                  <a:cubicBezTo>
                    <a:pt x="372" y="643"/>
                    <a:pt x="334" y="638"/>
                    <a:pt x="298" y="638"/>
                  </a:cubicBezTo>
                  <a:cubicBezTo>
                    <a:pt x="246" y="638"/>
                    <a:pt x="197" y="649"/>
                    <a:pt x="148" y="673"/>
                  </a:cubicBezTo>
                  <a:cubicBezTo>
                    <a:pt x="22" y="736"/>
                    <a:pt x="1" y="862"/>
                    <a:pt x="95" y="957"/>
                  </a:cubicBezTo>
                  <a:cubicBezTo>
                    <a:pt x="158" y="1020"/>
                    <a:pt x="222" y="1073"/>
                    <a:pt x="306" y="1125"/>
                  </a:cubicBezTo>
                  <a:cubicBezTo>
                    <a:pt x="1220" y="1756"/>
                    <a:pt x="1693" y="2670"/>
                    <a:pt x="1809" y="3742"/>
                  </a:cubicBezTo>
                  <a:cubicBezTo>
                    <a:pt x="1935" y="4783"/>
                    <a:pt x="1798" y="5792"/>
                    <a:pt x="1378" y="6770"/>
                  </a:cubicBezTo>
                  <a:cubicBezTo>
                    <a:pt x="1325" y="6885"/>
                    <a:pt x="1273" y="7001"/>
                    <a:pt x="1231" y="7117"/>
                  </a:cubicBezTo>
                  <a:cubicBezTo>
                    <a:pt x="1211" y="7186"/>
                    <a:pt x="1275" y="7265"/>
                    <a:pt x="1353" y="7265"/>
                  </a:cubicBezTo>
                  <a:cubicBezTo>
                    <a:pt x="1358" y="7265"/>
                    <a:pt x="1362" y="7264"/>
                    <a:pt x="1367" y="7264"/>
                  </a:cubicBezTo>
                  <a:cubicBezTo>
                    <a:pt x="1462" y="7253"/>
                    <a:pt x="1535" y="7222"/>
                    <a:pt x="1630" y="7201"/>
                  </a:cubicBezTo>
                  <a:cubicBezTo>
                    <a:pt x="1830" y="7138"/>
                    <a:pt x="2040" y="7064"/>
                    <a:pt x="2250" y="7001"/>
                  </a:cubicBezTo>
                  <a:cubicBezTo>
                    <a:pt x="3512" y="6591"/>
                    <a:pt x="6171" y="6002"/>
                    <a:pt x="7895" y="5824"/>
                  </a:cubicBezTo>
                  <a:cubicBezTo>
                    <a:pt x="8672" y="5729"/>
                    <a:pt x="9461" y="5666"/>
                    <a:pt x="10239" y="5624"/>
                  </a:cubicBezTo>
                  <a:cubicBezTo>
                    <a:pt x="11258" y="5571"/>
                    <a:pt x="12299" y="5571"/>
                    <a:pt x="13318" y="5540"/>
                  </a:cubicBezTo>
                  <a:cubicBezTo>
                    <a:pt x="13387" y="5539"/>
                    <a:pt x="13455" y="5539"/>
                    <a:pt x="13522" y="5539"/>
                  </a:cubicBezTo>
                  <a:cubicBezTo>
                    <a:pt x="14208" y="5539"/>
                    <a:pt x="14878" y="5583"/>
                    <a:pt x="15557" y="5592"/>
                  </a:cubicBezTo>
                  <a:cubicBezTo>
                    <a:pt x="16041" y="5592"/>
                    <a:pt x="16524" y="5666"/>
                    <a:pt x="17018" y="5698"/>
                  </a:cubicBezTo>
                  <a:cubicBezTo>
                    <a:pt x="17460" y="5740"/>
                    <a:pt x="17912" y="5803"/>
                    <a:pt x="18353" y="5855"/>
                  </a:cubicBezTo>
                  <a:cubicBezTo>
                    <a:pt x="18774" y="5908"/>
                    <a:pt x="19194" y="5939"/>
                    <a:pt x="19615" y="6013"/>
                  </a:cubicBezTo>
                  <a:cubicBezTo>
                    <a:pt x="20161" y="6107"/>
                    <a:pt x="20718" y="6234"/>
                    <a:pt x="21275" y="6349"/>
                  </a:cubicBezTo>
                  <a:cubicBezTo>
                    <a:pt x="21464" y="6381"/>
                    <a:pt x="21675" y="6423"/>
                    <a:pt x="21853" y="6454"/>
                  </a:cubicBezTo>
                  <a:cubicBezTo>
                    <a:pt x="21880" y="6444"/>
                    <a:pt x="21898" y="6439"/>
                    <a:pt x="21910" y="6439"/>
                  </a:cubicBezTo>
                  <a:cubicBezTo>
                    <a:pt x="21922" y="6439"/>
                    <a:pt x="21927" y="6444"/>
                    <a:pt x="21927" y="6454"/>
                  </a:cubicBezTo>
                  <a:cubicBezTo>
                    <a:pt x="21937" y="6433"/>
                    <a:pt x="21959" y="6423"/>
                    <a:pt x="21969" y="6402"/>
                  </a:cubicBezTo>
                  <a:cubicBezTo>
                    <a:pt x="21969" y="6381"/>
                    <a:pt x="21969" y="6360"/>
                    <a:pt x="21959" y="6360"/>
                  </a:cubicBezTo>
                  <a:cubicBezTo>
                    <a:pt x="21927" y="6328"/>
                    <a:pt x="21885" y="6307"/>
                    <a:pt x="21864" y="6297"/>
                  </a:cubicBezTo>
                  <a:cubicBezTo>
                    <a:pt x="21496" y="6097"/>
                    <a:pt x="21212" y="5792"/>
                    <a:pt x="21013" y="5424"/>
                  </a:cubicBezTo>
                  <a:cubicBezTo>
                    <a:pt x="20455" y="4436"/>
                    <a:pt x="20350" y="3417"/>
                    <a:pt x="20666" y="2334"/>
                  </a:cubicBezTo>
                  <a:cubicBezTo>
                    <a:pt x="20876" y="1630"/>
                    <a:pt x="21286" y="1041"/>
                    <a:pt x="21769" y="495"/>
                  </a:cubicBezTo>
                  <a:lnTo>
                    <a:pt x="22127" y="148"/>
                  </a:lnTo>
                  <a:cubicBezTo>
                    <a:pt x="22148" y="116"/>
                    <a:pt x="22179" y="74"/>
                    <a:pt x="22148" y="43"/>
                  </a:cubicBezTo>
                  <a:cubicBezTo>
                    <a:pt x="22137" y="1"/>
                    <a:pt x="22095" y="1"/>
                    <a:pt x="2206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766225" y="1706625"/>
              <a:ext cx="283475" cy="125650"/>
            </a:xfrm>
            <a:custGeom>
              <a:avLst/>
              <a:gdLst/>
              <a:ahLst/>
              <a:cxnLst/>
              <a:rect l="l" t="t" r="r" b="b"/>
              <a:pathLst>
                <a:path w="11339" h="5026" extrusionOk="0">
                  <a:moveTo>
                    <a:pt x="11098" y="0"/>
                  </a:moveTo>
                  <a:cubicBezTo>
                    <a:pt x="11067" y="0"/>
                    <a:pt x="11036" y="3"/>
                    <a:pt x="11006" y="7"/>
                  </a:cubicBezTo>
                  <a:cubicBezTo>
                    <a:pt x="10648" y="101"/>
                    <a:pt x="10270" y="122"/>
                    <a:pt x="9902" y="164"/>
                  </a:cubicBezTo>
                  <a:cubicBezTo>
                    <a:pt x="9114" y="259"/>
                    <a:pt x="8336" y="291"/>
                    <a:pt x="7547" y="333"/>
                  </a:cubicBezTo>
                  <a:cubicBezTo>
                    <a:pt x="6255" y="397"/>
                    <a:pt x="4968" y="424"/>
                    <a:pt x="3683" y="424"/>
                  </a:cubicBezTo>
                  <a:cubicBezTo>
                    <a:pt x="3286" y="424"/>
                    <a:pt x="2889" y="422"/>
                    <a:pt x="2492" y="417"/>
                  </a:cubicBezTo>
                  <a:lnTo>
                    <a:pt x="799" y="375"/>
                  </a:lnTo>
                  <a:cubicBezTo>
                    <a:pt x="600" y="375"/>
                    <a:pt x="589" y="375"/>
                    <a:pt x="505" y="553"/>
                  </a:cubicBezTo>
                  <a:cubicBezTo>
                    <a:pt x="389" y="816"/>
                    <a:pt x="295" y="1079"/>
                    <a:pt x="232" y="1363"/>
                  </a:cubicBezTo>
                  <a:cubicBezTo>
                    <a:pt x="1" y="2330"/>
                    <a:pt x="74" y="3286"/>
                    <a:pt x="368" y="4253"/>
                  </a:cubicBezTo>
                  <a:cubicBezTo>
                    <a:pt x="431" y="4463"/>
                    <a:pt x="526" y="4674"/>
                    <a:pt x="600" y="4894"/>
                  </a:cubicBezTo>
                  <a:cubicBezTo>
                    <a:pt x="635" y="4982"/>
                    <a:pt x="684" y="5026"/>
                    <a:pt x="761" y="5026"/>
                  </a:cubicBezTo>
                  <a:cubicBezTo>
                    <a:pt x="776" y="5026"/>
                    <a:pt x="792" y="5024"/>
                    <a:pt x="810" y="5021"/>
                  </a:cubicBezTo>
                  <a:cubicBezTo>
                    <a:pt x="883" y="5010"/>
                    <a:pt x="978" y="5000"/>
                    <a:pt x="1073" y="4989"/>
                  </a:cubicBezTo>
                  <a:cubicBezTo>
                    <a:pt x="1703" y="4863"/>
                    <a:pt x="2334" y="4789"/>
                    <a:pt x="2975" y="4726"/>
                  </a:cubicBezTo>
                  <a:cubicBezTo>
                    <a:pt x="4352" y="4579"/>
                    <a:pt x="5719" y="4527"/>
                    <a:pt x="7106" y="4516"/>
                  </a:cubicBezTo>
                  <a:cubicBezTo>
                    <a:pt x="7626" y="4508"/>
                    <a:pt x="8147" y="4500"/>
                    <a:pt x="8667" y="4500"/>
                  </a:cubicBezTo>
                  <a:cubicBezTo>
                    <a:pt x="9522" y="4500"/>
                    <a:pt x="10376" y="4522"/>
                    <a:pt x="11226" y="4600"/>
                  </a:cubicBezTo>
                  <a:cubicBezTo>
                    <a:pt x="11236" y="4603"/>
                    <a:pt x="11246" y="4604"/>
                    <a:pt x="11254" y="4604"/>
                  </a:cubicBezTo>
                  <a:cubicBezTo>
                    <a:pt x="11317" y="4604"/>
                    <a:pt x="11338" y="4540"/>
                    <a:pt x="11310" y="4484"/>
                  </a:cubicBezTo>
                  <a:cubicBezTo>
                    <a:pt x="11205" y="4285"/>
                    <a:pt x="11079" y="4106"/>
                    <a:pt x="11016" y="3896"/>
                  </a:cubicBezTo>
                  <a:cubicBezTo>
                    <a:pt x="10648" y="2656"/>
                    <a:pt x="10690" y="1436"/>
                    <a:pt x="11205" y="238"/>
                  </a:cubicBezTo>
                  <a:cubicBezTo>
                    <a:pt x="11226" y="175"/>
                    <a:pt x="11300" y="112"/>
                    <a:pt x="11258" y="28"/>
                  </a:cubicBezTo>
                  <a:cubicBezTo>
                    <a:pt x="11205" y="8"/>
                    <a:pt x="11151" y="0"/>
                    <a:pt x="1109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5865550" y="1629400"/>
              <a:ext cx="190025" cy="154600"/>
            </a:xfrm>
            <a:custGeom>
              <a:avLst/>
              <a:gdLst/>
              <a:ahLst/>
              <a:cxnLst/>
              <a:rect l="l" t="t" r="r" b="b"/>
              <a:pathLst>
                <a:path w="7601" h="6184" extrusionOk="0">
                  <a:moveTo>
                    <a:pt x="2719" y="0"/>
                  </a:moveTo>
                  <a:cubicBezTo>
                    <a:pt x="2603" y="0"/>
                    <a:pt x="2485" y="9"/>
                    <a:pt x="2366" y="26"/>
                  </a:cubicBezTo>
                  <a:cubicBezTo>
                    <a:pt x="1861" y="111"/>
                    <a:pt x="1420" y="331"/>
                    <a:pt x="1020" y="636"/>
                  </a:cubicBezTo>
                  <a:cubicBezTo>
                    <a:pt x="999" y="689"/>
                    <a:pt x="989" y="741"/>
                    <a:pt x="968" y="783"/>
                  </a:cubicBezTo>
                  <a:cubicBezTo>
                    <a:pt x="558" y="1256"/>
                    <a:pt x="337" y="1803"/>
                    <a:pt x="190" y="2402"/>
                  </a:cubicBezTo>
                  <a:cubicBezTo>
                    <a:pt x="1" y="3190"/>
                    <a:pt x="43" y="3979"/>
                    <a:pt x="348" y="4735"/>
                  </a:cubicBezTo>
                  <a:cubicBezTo>
                    <a:pt x="390" y="4841"/>
                    <a:pt x="463" y="4935"/>
                    <a:pt x="516" y="5040"/>
                  </a:cubicBezTo>
                  <a:cubicBezTo>
                    <a:pt x="547" y="5082"/>
                    <a:pt x="558" y="5135"/>
                    <a:pt x="547" y="5187"/>
                  </a:cubicBezTo>
                  <a:cubicBezTo>
                    <a:pt x="621" y="5272"/>
                    <a:pt x="705" y="5377"/>
                    <a:pt x="810" y="5461"/>
                  </a:cubicBezTo>
                  <a:cubicBezTo>
                    <a:pt x="1083" y="5688"/>
                    <a:pt x="1384" y="5820"/>
                    <a:pt x="1694" y="5820"/>
                  </a:cubicBezTo>
                  <a:cubicBezTo>
                    <a:pt x="1957" y="5820"/>
                    <a:pt x="2227" y="5725"/>
                    <a:pt x="2492" y="5513"/>
                  </a:cubicBezTo>
                  <a:cubicBezTo>
                    <a:pt x="2523" y="5471"/>
                    <a:pt x="2576" y="5429"/>
                    <a:pt x="2628" y="5398"/>
                  </a:cubicBezTo>
                  <a:cubicBezTo>
                    <a:pt x="2673" y="5363"/>
                    <a:pt x="2708" y="5345"/>
                    <a:pt x="2741" y="5345"/>
                  </a:cubicBezTo>
                  <a:cubicBezTo>
                    <a:pt x="2779" y="5345"/>
                    <a:pt x="2815" y="5368"/>
                    <a:pt x="2860" y="5419"/>
                  </a:cubicBezTo>
                  <a:cubicBezTo>
                    <a:pt x="3038" y="5639"/>
                    <a:pt x="3259" y="5818"/>
                    <a:pt x="3511" y="5944"/>
                  </a:cubicBezTo>
                  <a:cubicBezTo>
                    <a:pt x="3778" y="6093"/>
                    <a:pt x="4056" y="6183"/>
                    <a:pt x="4351" y="6183"/>
                  </a:cubicBezTo>
                  <a:cubicBezTo>
                    <a:pt x="4474" y="6183"/>
                    <a:pt x="4601" y="6168"/>
                    <a:pt x="4731" y="6133"/>
                  </a:cubicBezTo>
                  <a:cubicBezTo>
                    <a:pt x="5151" y="6007"/>
                    <a:pt x="5466" y="5776"/>
                    <a:pt x="5708" y="5419"/>
                  </a:cubicBezTo>
                  <a:cubicBezTo>
                    <a:pt x="6034" y="4925"/>
                    <a:pt x="6223" y="4368"/>
                    <a:pt x="6276" y="3768"/>
                  </a:cubicBezTo>
                  <a:cubicBezTo>
                    <a:pt x="6286" y="3674"/>
                    <a:pt x="6307" y="3590"/>
                    <a:pt x="6307" y="3506"/>
                  </a:cubicBezTo>
                  <a:cubicBezTo>
                    <a:pt x="6307" y="3306"/>
                    <a:pt x="6402" y="3201"/>
                    <a:pt x="6602" y="3159"/>
                  </a:cubicBezTo>
                  <a:cubicBezTo>
                    <a:pt x="6864" y="3096"/>
                    <a:pt x="7127" y="3012"/>
                    <a:pt x="7380" y="2928"/>
                  </a:cubicBezTo>
                  <a:cubicBezTo>
                    <a:pt x="7558" y="2854"/>
                    <a:pt x="7600" y="2780"/>
                    <a:pt x="7548" y="2591"/>
                  </a:cubicBezTo>
                  <a:cubicBezTo>
                    <a:pt x="7327" y="1740"/>
                    <a:pt x="6854" y="1088"/>
                    <a:pt x="6087" y="636"/>
                  </a:cubicBezTo>
                  <a:cubicBezTo>
                    <a:pt x="5813" y="478"/>
                    <a:pt x="5519" y="384"/>
                    <a:pt x="5204" y="384"/>
                  </a:cubicBezTo>
                  <a:cubicBezTo>
                    <a:pt x="4878" y="384"/>
                    <a:pt x="4563" y="405"/>
                    <a:pt x="4258" y="542"/>
                  </a:cubicBezTo>
                  <a:cubicBezTo>
                    <a:pt x="4205" y="573"/>
                    <a:pt x="4142" y="584"/>
                    <a:pt x="4079" y="594"/>
                  </a:cubicBezTo>
                  <a:cubicBezTo>
                    <a:pt x="4079" y="689"/>
                    <a:pt x="4026" y="741"/>
                    <a:pt x="3984" y="752"/>
                  </a:cubicBezTo>
                  <a:cubicBezTo>
                    <a:pt x="3858" y="888"/>
                    <a:pt x="3722" y="1036"/>
                    <a:pt x="3574" y="1162"/>
                  </a:cubicBezTo>
                  <a:cubicBezTo>
                    <a:pt x="3017" y="1698"/>
                    <a:pt x="2660" y="2349"/>
                    <a:pt x="2523" y="3096"/>
                  </a:cubicBezTo>
                  <a:cubicBezTo>
                    <a:pt x="2418" y="3684"/>
                    <a:pt x="2460" y="4273"/>
                    <a:pt x="2713" y="4830"/>
                  </a:cubicBezTo>
                  <a:cubicBezTo>
                    <a:pt x="2755" y="4914"/>
                    <a:pt x="2786" y="4998"/>
                    <a:pt x="2828" y="5072"/>
                  </a:cubicBezTo>
                  <a:cubicBezTo>
                    <a:pt x="2860" y="5124"/>
                    <a:pt x="2870" y="5177"/>
                    <a:pt x="2807" y="5208"/>
                  </a:cubicBezTo>
                  <a:cubicBezTo>
                    <a:pt x="2786" y="5214"/>
                    <a:pt x="2760" y="5216"/>
                    <a:pt x="2734" y="5216"/>
                  </a:cubicBezTo>
                  <a:cubicBezTo>
                    <a:pt x="2707" y="5216"/>
                    <a:pt x="2681" y="5214"/>
                    <a:pt x="2660" y="5208"/>
                  </a:cubicBezTo>
                  <a:cubicBezTo>
                    <a:pt x="2618" y="5198"/>
                    <a:pt x="2576" y="5145"/>
                    <a:pt x="2565" y="5103"/>
                  </a:cubicBezTo>
                  <a:cubicBezTo>
                    <a:pt x="2450" y="4757"/>
                    <a:pt x="2334" y="4410"/>
                    <a:pt x="2261" y="4042"/>
                  </a:cubicBezTo>
                  <a:cubicBezTo>
                    <a:pt x="2177" y="3548"/>
                    <a:pt x="2261" y="3117"/>
                    <a:pt x="2387" y="2675"/>
                  </a:cubicBezTo>
                  <a:cubicBezTo>
                    <a:pt x="2502" y="2223"/>
                    <a:pt x="2734" y="1834"/>
                    <a:pt x="3017" y="1445"/>
                  </a:cubicBezTo>
                  <a:cubicBezTo>
                    <a:pt x="3228" y="1172"/>
                    <a:pt x="3469" y="941"/>
                    <a:pt x="3711" y="689"/>
                  </a:cubicBezTo>
                  <a:cubicBezTo>
                    <a:pt x="3799" y="591"/>
                    <a:pt x="3896" y="530"/>
                    <a:pt x="4018" y="530"/>
                  </a:cubicBezTo>
                  <a:cubicBezTo>
                    <a:pt x="4028" y="530"/>
                    <a:pt x="4038" y="530"/>
                    <a:pt x="4047" y="531"/>
                  </a:cubicBezTo>
                  <a:cubicBezTo>
                    <a:pt x="4026" y="489"/>
                    <a:pt x="3995" y="436"/>
                    <a:pt x="3963" y="415"/>
                  </a:cubicBezTo>
                  <a:cubicBezTo>
                    <a:pt x="3588" y="132"/>
                    <a:pt x="3166" y="0"/>
                    <a:pt x="2719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797225" y="1790075"/>
              <a:ext cx="235225" cy="115600"/>
            </a:xfrm>
            <a:custGeom>
              <a:avLst/>
              <a:gdLst/>
              <a:ahLst/>
              <a:cxnLst/>
              <a:rect l="l" t="t" r="r" b="b"/>
              <a:pathLst>
                <a:path w="9409" h="4624" extrusionOk="0">
                  <a:moveTo>
                    <a:pt x="6339" y="1"/>
                  </a:moveTo>
                  <a:cubicBezTo>
                    <a:pt x="5992" y="1"/>
                    <a:pt x="5666" y="64"/>
                    <a:pt x="5351" y="169"/>
                  </a:cubicBezTo>
                  <a:lnTo>
                    <a:pt x="5351" y="1598"/>
                  </a:lnTo>
                  <a:cubicBezTo>
                    <a:pt x="5351" y="1672"/>
                    <a:pt x="5351" y="1746"/>
                    <a:pt x="5330" y="1819"/>
                  </a:cubicBezTo>
                  <a:cubicBezTo>
                    <a:pt x="5283" y="1968"/>
                    <a:pt x="5231" y="2034"/>
                    <a:pt x="5135" y="2034"/>
                  </a:cubicBezTo>
                  <a:cubicBezTo>
                    <a:pt x="5082" y="2034"/>
                    <a:pt x="5016" y="2014"/>
                    <a:pt x="4931" y="1977"/>
                  </a:cubicBezTo>
                  <a:cubicBezTo>
                    <a:pt x="4762" y="1893"/>
                    <a:pt x="4647" y="1777"/>
                    <a:pt x="4552" y="1609"/>
                  </a:cubicBezTo>
                  <a:cubicBezTo>
                    <a:pt x="4384" y="1304"/>
                    <a:pt x="4289" y="989"/>
                    <a:pt x="4247" y="663"/>
                  </a:cubicBezTo>
                  <a:cubicBezTo>
                    <a:pt x="4090" y="673"/>
                    <a:pt x="3985" y="779"/>
                    <a:pt x="3890" y="894"/>
                  </a:cubicBezTo>
                  <a:cubicBezTo>
                    <a:pt x="3806" y="999"/>
                    <a:pt x="3732" y="1125"/>
                    <a:pt x="3659" y="1241"/>
                  </a:cubicBezTo>
                  <a:cubicBezTo>
                    <a:pt x="3627" y="1830"/>
                    <a:pt x="3932" y="2240"/>
                    <a:pt x="4458" y="2513"/>
                  </a:cubicBezTo>
                  <a:cubicBezTo>
                    <a:pt x="4931" y="2761"/>
                    <a:pt x="5421" y="2891"/>
                    <a:pt x="5930" y="2891"/>
                  </a:cubicBezTo>
                  <a:cubicBezTo>
                    <a:pt x="6133" y="2891"/>
                    <a:pt x="6340" y="2870"/>
                    <a:pt x="6549" y="2828"/>
                  </a:cubicBezTo>
                  <a:cubicBezTo>
                    <a:pt x="6812" y="2776"/>
                    <a:pt x="7064" y="2702"/>
                    <a:pt x="7327" y="2618"/>
                  </a:cubicBezTo>
                  <a:cubicBezTo>
                    <a:pt x="7359" y="2608"/>
                    <a:pt x="7411" y="2597"/>
                    <a:pt x="7464" y="2597"/>
                  </a:cubicBezTo>
                  <a:cubicBezTo>
                    <a:pt x="7495" y="2597"/>
                    <a:pt x="7537" y="2618"/>
                    <a:pt x="7537" y="2629"/>
                  </a:cubicBezTo>
                  <a:cubicBezTo>
                    <a:pt x="7548" y="2660"/>
                    <a:pt x="7548" y="2713"/>
                    <a:pt x="7537" y="2734"/>
                  </a:cubicBezTo>
                  <a:cubicBezTo>
                    <a:pt x="7453" y="2828"/>
                    <a:pt x="7338" y="2881"/>
                    <a:pt x="7232" y="2912"/>
                  </a:cubicBezTo>
                  <a:cubicBezTo>
                    <a:pt x="6938" y="2986"/>
                    <a:pt x="6654" y="3070"/>
                    <a:pt x="6360" y="3091"/>
                  </a:cubicBezTo>
                  <a:cubicBezTo>
                    <a:pt x="6194" y="3107"/>
                    <a:pt x="6026" y="3117"/>
                    <a:pt x="5858" y="3117"/>
                  </a:cubicBezTo>
                  <a:cubicBezTo>
                    <a:pt x="5580" y="3117"/>
                    <a:pt x="5301" y="3090"/>
                    <a:pt x="5025" y="3017"/>
                  </a:cubicBezTo>
                  <a:cubicBezTo>
                    <a:pt x="4647" y="2912"/>
                    <a:pt x="4279" y="2734"/>
                    <a:pt x="3974" y="2471"/>
                  </a:cubicBezTo>
                  <a:cubicBezTo>
                    <a:pt x="3617" y="2166"/>
                    <a:pt x="3438" y="1788"/>
                    <a:pt x="3491" y="1315"/>
                  </a:cubicBezTo>
                  <a:cubicBezTo>
                    <a:pt x="3400" y="1277"/>
                    <a:pt x="3310" y="1272"/>
                    <a:pt x="3216" y="1272"/>
                  </a:cubicBezTo>
                  <a:cubicBezTo>
                    <a:pt x="3179" y="1272"/>
                    <a:pt x="3141" y="1273"/>
                    <a:pt x="3102" y="1273"/>
                  </a:cubicBezTo>
                  <a:cubicBezTo>
                    <a:pt x="2908" y="1268"/>
                    <a:pt x="2715" y="1265"/>
                    <a:pt x="2522" y="1265"/>
                  </a:cubicBezTo>
                  <a:cubicBezTo>
                    <a:pt x="1920" y="1265"/>
                    <a:pt x="1321" y="1290"/>
                    <a:pt x="716" y="1346"/>
                  </a:cubicBezTo>
                  <a:cubicBezTo>
                    <a:pt x="526" y="1357"/>
                    <a:pt x="337" y="1399"/>
                    <a:pt x="148" y="1420"/>
                  </a:cubicBezTo>
                  <a:cubicBezTo>
                    <a:pt x="85" y="1430"/>
                    <a:pt x="1" y="1483"/>
                    <a:pt x="22" y="1535"/>
                  </a:cubicBezTo>
                  <a:cubicBezTo>
                    <a:pt x="95" y="1788"/>
                    <a:pt x="43" y="2050"/>
                    <a:pt x="106" y="2303"/>
                  </a:cubicBezTo>
                  <a:cubicBezTo>
                    <a:pt x="232" y="2713"/>
                    <a:pt x="390" y="3102"/>
                    <a:pt x="621" y="3459"/>
                  </a:cubicBezTo>
                  <a:cubicBezTo>
                    <a:pt x="947" y="3942"/>
                    <a:pt x="1399" y="4258"/>
                    <a:pt x="1977" y="4405"/>
                  </a:cubicBezTo>
                  <a:cubicBezTo>
                    <a:pt x="2597" y="4563"/>
                    <a:pt x="3238" y="4573"/>
                    <a:pt x="3879" y="4615"/>
                  </a:cubicBezTo>
                  <a:cubicBezTo>
                    <a:pt x="4003" y="4621"/>
                    <a:pt x="4127" y="4623"/>
                    <a:pt x="4251" y="4623"/>
                  </a:cubicBezTo>
                  <a:cubicBezTo>
                    <a:pt x="4589" y="4623"/>
                    <a:pt x="4926" y="4604"/>
                    <a:pt x="5256" y="4573"/>
                  </a:cubicBezTo>
                  <a:cubicBezTo>
                    <a:pt x="5866" y="4531"/>
                    <a:pt x="6455" y="4457"/>
                    <a:pt x="7043" y="4310"/>
                  </a:cubicBezTo>
                  <a:cubicBezTo>
                    <a:pt x="7769" y="4132"/>
                    <a:pt x="8431" y="3816"/>
                    <a:pt x="8914" y="3217"/>
                  </a:cubicBezTo>
                  <a:cubicBezTo>
                    <a:pt x="9177" y="2891"/>
                    <a:pt x="9377" y="2534"/>
                    <a:pt x="9387" y="2103"/>
                  </a:cubicBezTo>
                  <a:cubicBezTo>
                    <a:pt x="9408" y="1514"/>
                    <a:pt x="9167" y="1031"/>
                    <a:pt x="8725" y="642"/>
                  </a:cubicBezTo>
                  <a:cubicBezTo>
                    <a:pt x="8252" y="222"/>
                    <a:pt x="7705" y="1"/>
                    <a:pt x="7075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5802225" y="1636250"/>
              <a:ext cx="82800" cy="134050"/>
            </a:xfrm>
            <a:custGeom>
              <a:avLst/>
              <a:gdLst/>
              <a:ahLst/>
              <a:cxnLst/>
              <a:rect l="l" t="t" r="r" b="b"/>
              <a:pathLst>
                <a:path w="3312" h="5362" extrusionOk="0">
                  <a:moveTo>
                    <a:pt x="2418" y="0"/>
                  </a:moveTo>
                  <a:cubicBezTo>
                    <a:pt x="2294" y="0"/>
                    <a:pt x="2168" y="13"/>
                    <a:pt x="2040" y="36"/>
                  </a:cubicBezTo>
                  <a:cubicBezTo>
                    <a:pt x="1619" y="99"/>
                    <a:pt x="1251" y="299"/>
                    <a:pt x="926" y="583"/>
                  </a:cubicBezTo>
                  <a:cubicBezTo>
                    <a:pt x="831" y="667"/>
                    <a:pt x="747" y="772"/>
                    <a:pt x="610" y="772"/>
                  </a:cubicBezTo>
                  <a:cubicBezTo>
                    <a:pt x="610" y="867"/>
                    <a:pt x="621" y="972"/>
                    <a:pt x="558" y="1056"/>
                  </a:cubicBezTo>
                  <a:cubicBezTo>
                    <a:pt x="400" y="1256"/>
                    <a:pt x="337" y="1497"/>
                    <a:pt x="242" y="1718"/>
                  </a:cubicBezTo>
                  <a:cubicBezTo>
                    <a:pt x="1" y="2233"/>
                    <a:pt x="11" y="2790"/>
                    <a:pt x="74" y="3337"/>
                  </a:cubicBezTo>
                  <a:cubicBezTo>
                    <a:pt x="137" y="3757"/>
                    <a:pt x="337" y="4136"/>
                    <a:pt x="631" y="4451"/>
                  </a:cubicBezTo>
                  <a:cubicBezTo>
                    <a:pt x="820" y="4651"/>
                    <a:pt x="999" y="4840"/>
                    <a:pt x="1220" y="4998"/>
                  </a:cubicBezTo>
                  <a:cubicBezTo>
                    <a:pt x="1293" y="5050"/>
                    <a:pt x="1304" y="5124"/>
                    <a:pt x="1293" y="5197"/>
                  </a:cubicBezTo>
                  <a:cubicBezTo>
                    <a:pt x="1451" y="5302"/>
                    <a:pt x="1630" y="5344"/>
                    <a:pt x="1798" y="5355"/>
                  </a:cubicBezTo>
                  <a:cubicBezTo>
                    <a:pt x="1854" y="5359"/>
                    <a:pt x="1909" y="5362"/>
                    <a:pt x="1963" y="5362"/>
                  </a:cubicBezTo>
                  <a:cubicBezTo>
                    <a:pt x="2298" y="5362"/>
                    <a:pt x="2605" y="5272"/>
                    <a:pt x="2849" y="5019"/>
                  </a:cubicBezTo>
                  <a:cubicBezTo>
                    <a:pt x="2712" y="4682"/>
                    <a:pt x="2513" y="4388"/>
                    <a:pt x="2460" y="4041"/>
                  </a:cubicBezTo>
                  <a:cubicBezTo>
                    <a:pt x="2366" y="3600"/>
                    <a:pt x="2292" y="3158"/>
                    <a:pt x="2355" y="2685"/>
                  </a:cubicBezTo>
                  <a:cubicBezTo>
                    <a:pt x="2471" y="1792"/>
                    <a:pt x="2818" y="1024"/>
                    <a:pt x="3312" y="299"/>
                  </a:cubicBezTo>
                  <a:cubicBezTo>
                    <a:pt x="3038" y="87"/>
                    <a:pt x="2738" y="0"/>
                    <a:pt x="2418" y="0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5746775" y="1653275"/>
              <a:ext cx="85950" cy="126475"/>
            </a:xfrm>
            <a:custGeom>
              <a:avLst/>
              <a:gdLst/>
              <a:ahLst/>
              <a:cxnLst/>
              <a:rect l="l" t="t" r="r" b="b"/>
              <a:pathLst>
                <a:path w="3438" h="5059" extrusionOk="0">
                  <a:moveTo>
                    <a:pt x="2313" y="1"/>
                  </a:moveTo>
                  <a:cubicBezTo>
                    <a:pt x="2050" y="1"/>
                    <a:pt x="1798" y="34"/>
                    <a:pt x="1546" y="102"/>
                  </a:cubicBezTo>
                  <a:cubicBezTo>
                    <a:pt x="1115" y="207"/>
                    <a:pt x="747" y="427"/>
                    <a:pt x="495" y="827"/>
                  </a:cubicBezTo>
                  <a:cubicBezTo>
                    <a:pt x="158" y="1373"/>
                    <a:pt x="1" y="1962"/>
                    <a:pt x="106" y="2624"/>
                  </a:cubicBezTo>
                  <a:cubicBezTo>
                    <a:pt x="179" y="3160"/>
                    <a:pt x="358" y="3654"/>
                    <a:pt x="673" y="4085"/>
                  </a:cubicBezTo>
                  <a:cubicBezTo>
                    <a:pt x="1010" y="4548"/>
                    <a:pt x="1441" y="4895"/>
                    <a:pt x="2040" y="5021"/>
                  </a:cubicBezTo>
                  <a:cubicBezTo>
                    <a:pt x="2161" y="5046"/>
                    <a:pt x="2277" y="5059"/>
                    <a:pt x="2390" y="5059"/>
                  </a:cubicBezTo>
                  <a:cubicBezTo>
                    <a:pt x="2794" y="5059"/>
                    <a:pt x="3142" y="4893"/>
                    <a:pt x="3438" y="4548"/>
                  </a:cubicBezTo>
                  <a:cubicBezTo>
                    <a:pt x="3322" y="4527"/>
                    <a:pt x="3217" y="4474"/>
                    <a:pt x="3133" y="4411"/>
                  </a:cubicBezTo>
                  <a:cubicBezTo>
                    <a:pt x="2576" y="3938"/>
                    <a:pt x="2187" y="3360"/>
                    <a:pt x="2050" y="2614"/>
                  </a:cubicBezTo>
                  <a:cubicBezTo>
                    <a:pt x="1914" y="1962"/>
                    <a:pt x="2092" y="1373"/>
                    <a:pt x="2292" y="785"/>
                  </a:cubicBezTo>
                  <a:cubicBezTo>
                    <a:pt x="2387" y="533"/>
                    <a:pt x="2523" y="301"/>
                    <a:pt x="2681" y="81"/>
                  </a:cubicBezTo>
                  <a:cubicBezTo>
                    <a:pt x="2639" y="28"/>
                    <a:pt x="2576" y="7"/>
                    <a:pt x="2513" y="7"/>
                  </a:cubicBezTo>
                  <a:cubicBezTo>
                    <a:pt x="2446" y="3"/>
                    <a:pt x="2379" y="1"/>
                    <a:pt x="2313" y="1"/>
                  </a:cubicBezTo>
                  <a:close/>
                </a:path>
              </a:pathLst>
            </a:custGeom>
            <a:solidFill>
              <a:srgbClr val="FEB28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5907600" y="1796125"/>
              <a:ext cx="18150" cy="37175"/>
            </a:xfrm>
            <a:custGeom>
              <a:avLst/>
              <a:gdLst/>
              <a:ahLst/>
              <a:cxnLst/>
              <a:rect l="l" t="t" r="r" b="b"/>
              <a:pathLst>
                <a:path w="726" h="1487" extrusionOk="0">
                  <a:moveTo>
                    <a:pt x="726" y="1"/>
                  </a:moveTo>
                  <a:lnTo>
                    <a:pt x="726" y="1"/>
                  </a:lnTo>
                  <a:cubicBezTo>
                    <a:pt x="442" y="43"/>
                    <a:pt x="242" y="116"/>
                    <a:pt x="0" y="263"/>
                  </a:cubicBezTo>
                  <a:cubicBezTo>
                    <a:pt x="53" y="316"/>
                    <a:pt x="74" y="368"/>
                    <a:pt x="85" y="431"/>
                  </a:cubicBezTo>
                  <a:cubicBezTo>
                    <a:pt x="106" y="579"/>
                    <a:pt x="137" y="736"/>
                    <a:pt x="179" y="883"/>
                  </a:cubicBezTo>
                  <a:cubicBezTo>
                    <a:pt x="242" y="1104"/>
                    <a:pt x="337" y="1314"/>
                    <a:pt x="526" y="1462"/>
                  </a:cubicBezTo>
                  <a:cubicBezTo>
                    <a:pt x="549" y="1477"/>
                    <a:pt x="583" y="1487"/>
                    <a:pt x="608" y="1487"/>
                  </a:cubicBezTo>
                  <a:cubicBezTo>
                    <a:pt x="618" y="1487"/>
                    <a:pt x="626" y="1485"/>
                    <a:pt x="631" y="1483"/>
                  </a:cubicBezTo>
                  <a:cubicBezTo>
                    <a:pt x="663" y="1483"/>
                    <a:pt x="705" y="1430"/>
                    <a:pt x="705" y="1409"/>
                  </a:cubicBezTo>
                  <a:cubicBezTo>
                    <a:pt x="715" y="1335"/>
                    <a:pt x="715" y="1262"/>
                    <a:pt x="715" y="1178"/>
                  </a:cubicBezTo>
                  <a:cubicBezTo>
                    <a:pt x="726" y="789"/>
                    <a:pt x="726" y="389"/>
                    <a:pt x="726" y="1"/>
                  </a:cubicBezTo>
                  <a:close/>
                </a:path>
              </a:pathLst>
            </a:custGeom>
            <a:solidFill>
              <a:srgbClr val="FEB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5903400" y="1794400"/>
              <a:ext cx="27600" cy="46650"/>
            </a:xfrm>
            <a:custGeom>
              <a:avLst/>
              <a:gdLst/>
              <a:ahLst/>
              <a:cxnLst/>
              <a:rect l="l" t="t" r="r" b="b"/>
              <a:pathLst>
                <a:path w="1104" h="1866" extrusionOk="0">
                  <a:moveTo>
                    <a:pt x="1064" y="1"/>
                  </a:moveTo>
                  <a:cubicBezTo>
                    <a:pt x="1004" y="1"/>
                    <a:pt x="945" y="37"/>
                    <a:pt x="894" y="80"/>
                  </a:cubicBezTo>
                  <a:cubicBezTo>
                    <a:pt x="883" y="469"/>
                    <a:pt x="883" y="868"/>
                    <a:pt x="883" y="1257"/>
                  </a:cubicBezTo>
                  <a:cubicBezTo>
                    <a:pt x="883" y="1331"/>
                    <a:pt x="883" y="1404"/>
                    <a:pt x="862" y="1489"/>
                  </a:cubicBezTo>
                  <a:cubicBezTo>
                    <a:pt x="852" y="1510"/>
                    <a:pt x="831" y="1552"/>
                    <a:pt x="799" y="1562"/>
                  </a:cubicBezTo>
                  <a:cubicBezTo>
                    <a:pt x="794" y="1565"/>
                    <a:pt x="786" y="1566"/>
                    <a:pt x="776" y="1566"/>
                  </a:cubicBezTo>
                  <a:cubicBezTo>
                    <a:pt x="751" y="1566"/>
                    <a:pt x="717" y="1556"/>
                    <a:pt x="694" y="1541"/>
                  </a:cubicBezTo>
                  <a:cubicBezTo>
                    <a:pt x="494" y="1394"/>
                    <a:pt x="410" y="1184"/>
                    <a:pt x="337" y="963"/>
                  </a:cubicBezTo>
                  <a:cubicBezTo>
                    <a:pt x="284" y="816"/>
                    <a:pt x="274" y="658"/>
                    <a:pt x="253" y="511"/>
                  </a:cubicBezTo>
                  <a:cubicBezTo>
                    <a:pt x="232" y="448"/>
                    <a:pt x="221" y="385"/>
                    <a:pt x="168" y="343"/>
                  </a:cubicBezTo>
                  <a:cubicBezTo>
                    <a:pt x="95" y="374"/>
                    <a:pt x="42" y="406"/>
                    <a:pt x="0" y="490"/>
                  </a:cubicBezTo>
                  <a:cubicBezTo>
                    <a:pt x="42" y="826"/>
                    <a:pt x="147" y="1131"/>
                    <a:pt x="305" y="1436"/>
                  </a:cubicBezTo>
                  <a:cubicBezTo>
                    <a:pt x="400" y="1604"/>
                    <a:pt x="515" y="1720"/>
                    <a:pt x="684" y="1804"/>
                  </a:cubicBezTo>
                  <a:cubicBezTo>
                    <a:pt x="762" y="1845"/>
                    <a:pt x="825" y="1866"/>
                    <a:pt x="878" y="1866"/>
                  </a:cubicBezTo>
                  <a:cubicBezTo>
                    <a:pt x="975" y="1866"/>
                    <a:pt x="1035" y="1796"/>
                    <a:pt x="1083" y="1646"/>
                  </a:cubicBezTo>
                  <a:cubicBezTo>
                    <a:pt x="1104" y="1583"/>
                    <a:pt x="1104" y="1499"/>
                    <a:pt x="1104" y="1425"/>
                  </a:cubicBezTo>
                  <a:lnTo>
                    <a:pt x="1104" y="6"/>
                  </a:lnTo>
                  <a:cubicBezTo>
                    <a:pt x="1091" y="3"/>
                    <a:pt x="1077" y="1"/>
                    <a:pt x="1064" y="1"/>
                  </a:cubicBezTo>
                  <a:close/>
                </a:path>
              </a:pathLst>
            </a:custGeom>
            <a:solidFill>
              <a:srgbClr val="FEB2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54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364" name="Google Shape;1364;p54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1366;p54"/>
          <p:cNvGrpSpPr/>
          <p:nvPr/>
        </p:nvGrpSpPr>
        <p:grpSpPr>
          <a:xfrm rot="10800000">
            <a:off x="7701137" y="445024"/>
            <a:ext cx="1071864" cy="968151"/>
            <a:chOff x="3352500" y="5131825"/>
            <a:chExt cx="912380" cy="824098"/>
          </a:xfrm>
        </p:grpSpPr>
        <p:sp>
          <p:nvSpPr>
            <p:cNvPr id="1367" name="Google Shape;1367;p5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54"/>
          <p:cNvSpPr txBox="1"/>
          <p:nvPr/>
        </p:nvSpPr>
        <p:spPr>
          <a:xfrm flipH="1">
            <a:off x="796325" y="1485050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VENUS</a:t>
            </a:r>
            <a:endParaRPr sz="2500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0" name="Google Shape;1370;p54"/>
          <p:cNvSpPr txBox="1"/>
          <p:nvPr/>
        </p:nvSpPr>
        <p:spPr>
          <a:xfrm flipH="1">
            <a:off x="1710752" y="3579625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Luckiest Guy"/>
                <a:ea typeface="Luckiest Guy"/>
                <a:cs typeface="Luckiest Guy"/>
                <a:sym typeface="Luckiest Guy"/>
              </a:rPr>
              <a:t>MARS</a:t>
            </a:r>
            <a:endParaRPr sz="2500">
              <a:solidFill>
                <a:schemeClr val="accent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1" name="Google Shape;1371;p54"/>
          <p:cNvSpPr txBox="1"/>
          <p:nvPr/>
        </p:nvSpPr>
        <p:spPr>
          <a:xfrm flipH="1">
            <a:off x="1253550" y="2532331"/>
            <a:ext cx="2415600" cy="3849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  <a:latin typeface="Luckiest Guy"/>
                <a:ea typeface="Luckiest Guy"/>
                <a:cs typeface="Luckiest Guy"/>
                <a:sym typeface="Luckiest Guy"/>
              </a:rPr>
              <a:t>MERCURY</a:t>
            </a:r>
            <a:endParaRPr sz="2500">
              <a:solidFill>
                <a:schemeClr val="accent6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372" name="Google Shape;1372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OUR </a:t>
            </a:r>
            <a:r>
              <a:rPr lang="en">
                <a:solidFill>
                  <a:schemeClr val="accent2"/>
                </a:solidFill>
              </a:rPr>
              <a:t>kindergartens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73" name="Google Shape;1373;p54"/>
          <p:cNvSpPr txBox="1"/>
          <p:nvPr/>
        </p:nvSpPr>
        <p:spPr>
          <a:xfrm flipH="1">
            <a:off x="796331" y="1744605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has a beautiful name, but also high temperatures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374" name="Google Shape;1374;p54"/>
          <p:cNvSpPr txBox="1"/>
          <p:nvPr/>
        </p:nvSpPr>
        <p:spPr>
          <a:xfrm flipH="1">
            <a:off x="1710756" y="3839172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Despite being red, Mars is actually a very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375" name="Google Shape;1375;p54"/>
          <p:cNvSpPr txBox="1"/>
          <p:nvPr/>
        </p:nvSpPr>
        <p:spPr>
          <a:xfrm flipH="1">
            <a:off x="1253547" y="2791901"/>
            <a:ext cx="24156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1376" name="Google Shape;1376;p54"/>
          <p:cNvGrpSpPr/>
          <p:nvPr/>
        </p:nvGrpSpPr>
        <p:grpSpPr>
          <a:xfrm>
            <a:off x="3396204" y="1467031"/>
            <a:ext cx="4919741" cy="2620545"/>
            <a:chOff x="233350" y="949250"/>
            <a:chExt cx="7137300" cy="3802300"/>
          </a:xfrm>
        </p:grpSpPr>
        <p:sp>
          <p:nvSpPr>
            <p:cNvPr id="1377" name="Google Shape;1377;p5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54"/>
          <p:cNvSpPr/>
          <p:nvPr/>
        </p:nvSpPr>
        <p:spPr>
          <a:xfrm>
            <a:off x="6716279" y="367709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54"/>
          <p:cNvGrpSpPr/>
          <p:nvPr/>
        </p:nvGrpSpPr>
        <p:grpSpPr>
          <a:xfrm>
            <a:off x="4038945" y="1668151"/>
            <a:ext cx="571824" cy="571789"/>
            <a:chOff x="5619901" y="2283061"/>
            <a:chExt cx="351049" cy="351049"/>
          </a:xfrm>
        </p:grpSpPr>
        <p:sp>
          <p:nvSpPr>
            <p:cNvPr id="1430" name="Google Shape;143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54"/>
          <p:cNvGrpSpPr/>
          <p:nvPr/>
        </p:nvGrpSpPr>
        <p:grpSpPr>
          <a:xfrm>
            <a:off x="5696295" y="2715901"/>
            <a:ext cx="571824" cy="571789"/>
            <a:chOff x="5619901" y="2283061"/>
            <a:chExt cx="351049" cy="351049"/>
          </a:xfrm>
        </p:grpSpPr>
        <p:sp>
          <p:nvSpPr>
            <p:cNvPr id="1440" name="Google Shape;144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54"/>
          <p:cNvGrpSpPr/>
          <p:nvPr/>
        </p:nvGrpSpPr>
        <p:grpSpPr>
          <a:xfrm>
            <a:off x="6658320" y="1467026"/>
            <a:ext cx="571824" cy="571789"/>
            <a:chOff x="5619901" y="2283061"/>
            <a:chExt cx="351049" cy="351049"/>
          </a:xfrm>
        </p:grpSpPr>
        <p:sp>
          <p:nvSpPr>
            <p:cNvPr id="1450" name="Google Shape;1450;p54"/>
            <p:cNvSpPr/>
            <p:nvPr/>
          </p:nvSpPr>
          <p:spPr>
            <a:xfrm>
              <a:off x="5723200" y="2283061"/>
              <a:ext cx="164981" cy="351049"/>
            </a:xfrm>
            <a:custGeom>
              <a:avLst/>
              <a:gdLst/>
              <a:ahLst/>
              <a:cxnLst/>
              <a:rect l="l" t="t" r="r" b="b"/>
              <a:pathLst>
                <a:path w="5015" h="10671" extrusionOk="0">
                  <a:moveTo>
                    <a:pt x="2195" y="4390"/>
                  </a:moveTo>
                  <a:cubicBezTo>
                    <a:pt x="2713" y="4390"/>
                    <a:pt x="3141" y="4818"/>
                    <a:pt x="3141" y="5336"/>
                  </a:cubicBezTo>
                  <a:cubicBezTo>
                    <a:pt x="3141" y="5853"/>
                    <a:pt x="2713" y="6264"/>
                    <a:pt x="2195" y="6264"/>
                  </a:cubicBezTo>
                  <a:cubicBezTo>
                    <a:pt x="1678" y="6264"/>
                    <a:pt x="1250" y="5853"/>
                    <a:pt x="1250" y="5336"/>
                  </a:cubicBezTo>
                  <a:cubicBezTo>
                    <a:pt x="1250" y="4818"/>
                    <a:pt x="1678" y="4390"/>
                    <a:pt x="2195" y="4390"/>
                  </a:cubicBezTo>
                  <a:close/>
                  <a:moveTo>
                    <a:pt x="1874" y="1"/>
                  </a:moveTo>
                  <a:lnTo>
                    <a:pt x="1874" y="2071"/>
                  </a:lnTo>
                  <a:lnTo>
                    <a:pt x="1" y="3962"/>
                  </a:lnTo>
                  <a:lnTo>
                    <a:pt x="1" y="10671"/>
                  </a:lnTo>
                  <a:lnTo>
                    <a:pt x="625" y="10671"/>
                  </a:lnTo>
                  <a:lnTo>
                    <a:pt x="625" y="8458"/>
                  </a:lnTo>
                  <a:cubicBezTo>
                    <a:pt x="625" y="7602"/>
                    <a:pt x="1339" y="6888"/>
                    <a:pt x="2195" y="6888"/>
                  </a:cubicBezTo>
                  <a:cubicBezTo>
                    <a:pt x="3052" y="6888"/>
                    <a:pt x="3766" y="7602"/>
                    <a:pt x="3766" y="8458"/>
                  </a:cubicBezTo>
                  <a:lnTo>
                    <a:pt x="3766" y="10671"/>
                  </a:lnTo>
                  <a:lnTo>
                    <a:pt x="4390" y="10671"/>
                  </a:lnTo>
                  <a:lnTo>
                    <a:pt x="4390" y="3962"/>
                  </a:lnTo>
                  <a:lnTo>
                    <a:pt x="2499" y="2071"/>
                  </a:lnTo>
                  <a:lnTo>
                    <a:pt x="2499" y="1892"/>
                  </a:lnTo>
                  <a:lnTo>
                    <a:pt x="5015" y="1892"/>
                  </a:lnTo>
                  <a:lnTo>
                    <a:pt x="501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4"/>
            <p:cNvSpPr/>
            <p:nvPr/>
          </p:nvSpPr>
          <p:spPr>
            <a:xfrm>
              <a:off x="5625757" y="2427481"/>
              <a:ext cx="76947" cy="41122"/>
            </a:xfrm>
            <a:custGeom>
              <a:avLst/>
              <a:gdLst/>
              <a:ahLst/>
              <a:cxnLst/>
              <a:rect l="l" t="t" r="r" b="b"/>
              <a:pathLst>
                <a:path w="2339" h="1250" extrusionOk="0">
                  <a:moveTo>
                    <a:pt x="1250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4"/>
            <p:cNvSpPr/>
            <p:nvPr/>
          </p:nvSpPr>
          <p:spPr>
            <a:xfrm>
              <a:off x="5766657" y="2530780"/>
              <a:ext cx="57538" cy="20594"/>
            </a:xfrm>
            <a:custGeom>
              <a:avLst/>
              <a:gdLst/>
              <a:ahLst/>
              <a:cxnLst/>
              <a:rect l="l" t="t" r="r" b="b"/>
              <a:pathLst>
                <a:path w="1749" h="626" extrusionOk="0">
                  <a:moveTo>
                    <a:pt x="874" y="1"/>
                  </a:moveTo>
                  <a:cubicBezTo>
                    <a:pt x="464" y="1"/>
                    <a:pt x="125" y="250"/>
                    <a:pt x="0" y="625"/>
                  </a:cubicBezTo>
                  <a:lnTo>
                    <a:pt x="1749" y="625"/>
                  </a:lnTo>
                  <a:cubicBezTo>
                    <a:pt x="1624" y="250"/>
                    <a:pt x="1285" y="1"/>
                    <a:pt x="87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4"/>
            <p:cNvSpPr/>
            <p:nvPr/>
          </p:nvSpPr>
          <p:spPr>
            <a:xfrm>
              <a:off x="5805377" y="2571869"/>
              <a:ext cx="21186" cy="62242"/>
            </a:xfrm>
            <a:custGeom>
              <a:avLst/>
              <a:gdLst/>
              <a:ahLst/>
              <a:cxnLst/>
              <a:rect l="l" t="t" r="r" b="b"/>
              <a:pathLst>
                <a:path w="644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43" y="1892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4"/>
            <p:cNvSpPr/>
            <p:nvPr/>
          </p:nvSpPr>
          <p:spPr>
            <a:xfrm>
              <a:off x="5764289" y="2571869"/>
              <a:ext cx="20594" cy="62242"/>
            </a:xfrm>
            <a:custGeom>
              <a:avLst/>
              <a:gdLst/>
              <a:ahLst/>
              <a:cxnLst/>
              <a:rect l="l" t="t" r="r" b="b"/>
              <a:pathLst>
                <a:path w="626" h="1892" extrusionOk="0">
                  <a:moveTo>
                    <a:pt x="1" y="1"/>
                  </a:moveTo>
                  <a:lnTo>
                    <a:pt x="1" y="1892"/>
                  </a:lnTo>
                  <a:lnTo>
                    <a:pt x="625" y="1892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4"/>
            <p:cNvSpPr/>
            <p:nvPr/>
          </p:nvSpPr>
          <p:spPr>
            <a:xfrm>
              <a:off x="5784849" y="2448010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21" y="1"/>
                  </a:moveTo>
                  <a:cubicBezTo>
                    <a:pt x="143" y="1"/>
                    <a:pt x="0" y="143"/>
                    <a:pt x="0" y="322"/>
                  </a:cubicBezTo>
                  <a:cubicBezTo>
                    <a:pt x="0" y="500"/>
                    <a:pt x="143" y="625"/>
                    <a:pt x="321" y="625"/>
                  </a:cubicBezTo>
                  <a:cubicBezTo>
                    <a:pt x="500" y="625"/>
                    <a:pt x="625" y="500"/>
                    <a:pt x="625" y="322"/>
                  </a:cubicBezTo>
                  <a:cubicBezTo>
                    <a:pt x="625" y="143"/>
                    <a:pt x="500" y="1"/>
                    <a:pt x="3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4"/>
            <p:cNvSpPr/>
            <p:nvPr/>
          </p:nvSpPr>
          <p:spPr>
            <a:xfrm>
              <a:off x="5888148" y="2427481"/>
              <a:ext cx="76914" cy="41122"/>
            </a:xfrm>
            <a:custGeom>
              <a:avLst/>
              <a:gdLst/>
              <a:ahLst/>
              <a:cxnLst/>
              <a:rect l="l" t="t" r="r" b="b"/>
              <a:pathLst>
                <a:path w="2338" h="1250" extrusionOk="0">
                  <a:moveTo>
                    <a:pt x="1" y="0"/>
                  </a:moveTo>
                  <a:lnTo>
                    <a:pt x="1" y="1249"/>
                  </a:lnTo>
                  <a:lnTo>
                    <a:pt x="2338" y="1249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4"/>
            <p:cNvSpPr/>
            <p:nvPr/>
          </p:nvSpPr>
          <p:spPr>
            <a:xfrm>
              <a:off x="5619901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874" y="625"/>
                  </a:moveTo>
                  <a:lnTo>
                    <a:pt x="1874" y="1268"/>
                  </a:lnTo>
                  <a:lnTo>
                    <a:pt x="1249" y="1268"/>
                  </a:lnTo>
                  <a:lnTo>
                    <a:pt x="1249" y="625"/>
                  </a:lnTo>
                  <a:close/>
                  <a:moveTo>
                    <a:pt x="1874" y="1892"/>
                  </a:moveTo>
                  <a:lnTo>
                    <a:pt x="1874" y="2517"/>
                  </a:lnTo>
                  <a:lnTo>
                    <a:pt x="1249" y="2517"/>
                  </a:lnTo>
                  <a:lnTo>
                    <a:pt x="1249" y="1892"/>
                  </a:lnTo>
                  <a:close/>
                  <a:moveTo>
                    <a:pt x="0" y="1"/>
                  </a:moveTo>
                  <a:lnTo>
                    <a:pt x="0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4"/>
            <p:cNvSpPr/>
            <p:nvPr/>
          </p:nvSpPr>
          <p:spPr>
            <a:xfrm>
              <a:off x="5888148" y="2489098"/>
              <a:ext cx="82803" cy="145012"/>
            </a:xfrm>
            <a:custGeom>
              <a:avLst/>
              <a:gdLst/>
              <a:ahLst/>
              <a:cxnLst/>
              <a:rect l="l" t="t" r="r" b="b"/>
              <a:pathLst>
                <a:path w="2517" h="4408" extrusionOk="0">
                  <a:moveTo>
                    <a:pt x="1267" y="625"/>
                  </a:moveTo>
                  <a:lnTo>
                    <a:pt x="1267" y="1268"/>
                  </a:lnTo>
                  <a:lnTo>
                    <a:pt x="643" y="1268"/>
                  </a:lnTo>
                  <a:lnTo>
                    <a:pt x="643" y="625"/>
                  </a:lnTo>
                  <a:close/>
                  <a:moveTo>
                    <a:pt x="1267" y="1892"/>
                  </a:moveTo>
                  <a:lnTo>
                    <a:pt x="1267" y="2517"/>
                  </a:lnTo>
                  <a:lnTo>
                    <a:pt x="643" y="2517"/>
                  </a:lnTo>
                  <a:lnTo>
                    <a:pt x="643" y="1892"/>
                  </a:lnTo>
                  <a:close/>
                  <a:moveTo>
                    <a:pt x="1" y="1"/>
                  </a:moveTo>
                  <a:lnTo>
                    <a:pt x="1" y="4408"/>
                  </a:lnTo>
                  <a:lnTo>
                    <a:pt x="2516" y="4408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55"/>
          <p:cNvSpPr/>
          <p:nvPr/>
        </p:nvSpPr>
        <p:spPr>
          <a:xfrm>
            <a:off x="5173452" y="1502625"/>
            <a:ext cx="1930844" cy="1879692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55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465" name="Google Shape;1465;p5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7" name="Google Shape;1467;p55"/>
          <p:cNvGrpSpPr/>
          <p:nvPr/>
        </p:nvGrpSpPr>
        <p:grpSpPr>
          <a:xfrm rot="3822063">
            <a:off x="605820" y="323611"/>
            <a:ext cx="1071862" cy="968149"/>
            <a:chOff x="3352500" y="5131825"/>
            <a:chExt cx="912380" cy="824098"/>
          </a:xfrm>
        </p:grpSpPr>
        <p:sp>
          <p:nvSpPr>
            <p:cNvPr id="1468" name="Google Shape;1468;p5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55"/>
          <p:cNvSpPr txBox="1">
            <a:spLocks noGrp="1"/>
          </p:cNvSpPr>
          <p:nvPr>
            <p:ph type="subTitle" idx="3"/>
          </p:nvPr>
        </p:nvSpPr>
        <p:spPr>
          <a:xfrm>
            <a:off x="4714900" y="3660638"/>
            <a:ext cx="2847900" cy="2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HARRIS</a:t>
            </a:r>
            <a:endParaRPr/>
          </a:p>
        </p:txBody>
      </p:sp>
      <p:sp>
        <p:nvSpPr>
          <p:cNvPr id="1471" name="Google Shape;1471;p55"/>
          <p:cNvSpPr txBox="1">
            <a:spLocks noGrp="1"/>
          </p:cNvSpPr>
          <p:nvPr>
            <p:ph type="subTitle" idx="4"/>
          </p:nvPr>
        </p:nvSpPr>
        <p:spPr>
          <a:xfrm>
            <a:off x="1581175" y="3675975"/>
            <a:ext cx="2847900" cy="28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HILLS</a:t>
            </a:r>
            <a:endParaRPr/>
          </a:p>
        </p:txBody>
      </p:sp>
      <p:sp>
        <p:nvSpPr>
          <p:cNvPr id="1472" name="Google Shape;1472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THE </a:t>
            </a:r>
            <a:r>
              <a:rPr lang="en"/>
              <a:t>Teachers</a:t>
            </a:r>
            <a:endParaRPr/>
          </a:p>
        </p:txBody>
      </p:sp>
      <p:sp>
        <p:nvSpPr>
          <p:cNvPr id="1473" name="Google Shape;1473;p55"/>
          <p:cNvSpPr txBox="1">
            <a:spLocks noGrp="1"/>
          </p:cNvSpPr>
          <p:nvPr>
            <p:ph type="subTitle" idx="1"/>
          </p:nvPr>
        </p:nvSpPr>
        <p:spPr>
          <a:xfrm>
            <a:off x="4714903" y="3946699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74" name="Google Shape;1474;p55"/>
          <p:cNvSpPr txBox="1">
            <a:spLocks noGrp="1"/>
          </p:cNvSpPr>
          <p:nvPr>
            <p:ph type="subTitle" idx="2"/>
          </p:nvPr>
        </p:nvSpPr>
        <p:spPr>
          <a:xfrm>
            <a:off x="1581175" y="3961875"/>
            <a:ext cx="2847900" cy="6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1475" name="Google Shape;1475;p55"/>
          <p:cNvSpPr/>
          <p:nvPr/>
        </p:nvSpPr>
        <p:spPr>
          <a:xfrm>
            <a:off x="2039702" y="1502625"/>
            <a:ext cx="1930844" cy="1879692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6" name="Google Shape;1476;p55"/>
          <p:cNvPicPr preferRelativeResize="0"/>
          <p:nvPr/>
        </p:nvPicPr>
        <p:blipFill rotWithShape="1">
          <a:blip r:embed="rId3">
            <a:alphaModFix/>
          </a:blip>
          <a:srcRect l="26749" t="29279" r="21380" b="36315"/>
          <a:stretch/>
        </p:blipFill>
        <p:spPr>
          <a:xfrm>
            <a:off x="2138425" y="1581171"/>
            <a:ext cx="1733400" cy="17226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7" name="Google Shape;1477;p55"/>
          <p:cNvPicPr preferRelativeResize="0"/>
          <p:nvPr/>
        </p:nvPicPr>
        <p:blipFill rotWithShape="1">
          <a:blip r:embed="rId4">
            <a:alphaModFix/>
          </a:blip>
          <a:srcRect l="52291" r="21034" b="60255"/>
          <a:stretch/>
        </p:blipFill>
        <p:spPr>
          <a:xfrm>
            <a:off x="5272169" y="1581184"/>
            <a:ext cx="1733400" cy="17226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478" name="Google Shape;1478;p55"/>
          <p:cNvGrpSpPr/>
          <p:nvPr/>
        </p:nvGrpSpPr>
        <p:grpSpPr>
          <a:xfrm>
            <a:off x="373595" y="3046546"/>
            <a:ext cx="1536313" cy="1050461"/>
            <a:chOff x="-2300275" y="1129050"/>
            <a:chExt cx="801750" cy="548200"/>
          </a:xfrm>
        </p:grpSpPr>
        <p:sp>
          <p:nvSpPr>
            <p:cNvPr id="1479" name="Google Shape;1479;p55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5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5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5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5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5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5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55"/>
          <p:cNvGrpSpPr/>
          <p:nvPr/>
        </p:nvGrpSpPr>
        <p:grpSpPr>
          <a:xfrm>
            <a:off x="7371038" y="1973755"/>
            <a:ext cx="1490974" cy="833003"/>
            <a:chOff x="7565125" y="122993"/>
            <a:chExt cx="1490974" cy="833003"/>
          </a:xfrm>
        </p:grpSpPr>
        <p:sp>
          <p:nvSpPr>
            <p:cNvPr id="1489" name="Google Shape;1489;p55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5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5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5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Google Shape;1501;p5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502" name="Google Shape;1502;p5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56"/>
          <p:cNvGrpSpPr/>
          <p:nvPr/>
        </p:nvGrpSpPr>
        <p:grpSpPr>
          <a:xfrm rot="-9073493">
            <a:off x="7567161" y="369702"/>
            <a:ext cx="1071832" cy="968122"/>
            <a:chOff x="3352500" y="5131825"/>
            <a:chExt cx="912380" cy="824098"/>
          </a:xfrm>
        </p:grpSpPr>
        <p:sp>
          <p:nvSpPr>
            <p:cNvPr id="1505" name="Google Shape;1505;p56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</a:t>
            </a:r>
            <a:r>
              <a:rPr lang="en">
                <a:solidFill>
                  <a:schemeClr val="accent2"/>
                </a:solidFill>
              </a:rPr>
              <a:t>EVOLUTION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08" name="Google Shape;1508;p56"/>
          <p:cNvSpPr txBox="1"/>
          <p:nvPr/>
        </p:nvSpPr>
        <p:spPr>
          <a:xfrm>
            <a:off x="893075" y="154197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Neptune is the farthest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>
            <a:off x="893075" y="2650450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is the second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893075" y="375892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composed mostly of hydrogen and helium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1" name="Google Shape;1511;p56"/>
          <p:cNvSpPr txBox="1"/>
          <p:nvPr/>
        </p:nvSpPr>
        <p:spPr>
          <a:xfrm>
            <a:off x="5845025" y="154197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Despite being red, Mars is actually a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2" name="Google Shape;1512;p56"/>
          <p:cNvSpPr txBox="1"/>
          <p:nvPr/>
        </p:nvSpPr>
        <p:spPr>
          <a:xfrm>
            <a:off x="5845025" y="2650450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13" name="Google Shape;1513;p56"/>
          <p:cNvSpPr txBox="1"/>
          <p:nvPr/>
        </p:nvSpPr>
        <p:spPr>
          <a:xfrm>
            <a:off x="5845025" y="3758925"/>
            <a:ext cx="24060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Jupiter is the biggest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cxnSp>
        <p:nvCxnSpPr>
          <p:cNvPr id="1514" name="Google Shape;1514;p56"/>
          <p:cNvCxnSpPr>
            <a:stCxn id="1515" idx="3"/>
            <a:endCxn id="1516" idx="1"/>
          </p:cNvCxnSpPr>
          <p:nvPr/>
        </p:nvCxnSpPr>
        <p:spPr>
          <a:xfrm>
            <a:off x="4095700" y="1856163"/>
            <a:ext cx="952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7" name="Google Shape;1517;p56"/>
          <p:cNvCxnSpPr>
            <a:stCxn id="1516" idx="2"/>
            <a:endCxn id="1518" idx="0"/>
          </p:cNvCxnSpPr>
          <p:nvPr/>
        </p:nvCxnSpPr>
        <p:spPr>
          <a:xfrm rot="5400000">
            <a:off x="4201250" y="1595613"/>
            <a:ext cx="741600" cy="1592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9" name="Google Shape;1519;p56"/>
          <p:cNvCxnSpPr>
            <a:stCxn id="1518" idx="3"/>
            <a:endCxn id="1520" idx="1"/>
          </p:cNvCxnSpPr>
          <p:nvPr/>
        </p:nvCxnSpPr>
        <p:spPr>
          <a:xfrm>
            <a:off x="4095700" y="2927100"/>
            <a:ext cx="9525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1" name="Google Shape;1521;p56"/>
          <p:cNvCxnSpPr>
            <a:stCxn id="1520" idx="2"/>
            <a:endCxn id="1522" idx="0"/>
          </p:cNvCxnSpPr>
          <p:nvPr/>
        </p:nvCxnSpPr>
        <p:spPr>
          <a:xfrm rot="5400000">
            <a:off x="4201250" y="2666550"/>
            <a:ext cx="741600" cy="15921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3" name="Google Shape;1523;p56"/>
          <p:cNvCxnSpPr>
            <a:stCxn id="1522" idx="3"/>
            <a:endCxn id="1524" idx="1"/>
          </p:cNvCxnSpPr>
          <p:nvPr/>
        </p:nvCxnSpPr>
        <p:spPr>
          <a:xfrm>
            <a:off x="4095700" y="3998025"/>
            <a:ext cx="9525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5" name="Google Shape;1525;p56"/>
          <p:cNvGrpSpPr/>
          <p:nvPr/>
        </p:nvGrpSpPr>
        <p:grpSpPr>
          <a:xfrm>
            <a:off x="3456094" y="1541966"/>
            <a:ext cx="639708" cy="703080"/>
            <a:chOff x="746699" y="1742139"/>
            <a:chExt cx="883208" cy="970837"/>
          </a:xfrm>
        </p:grpSpPr>
        <p:sp>
          <p:nvSpPr>
            <p:cNvPr id="1526" name="Google Shape;1526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56"/>
          <p:cNvSpPr txBox="1">
            <a:spLocks noGrp="1"/>
          </p:cNvSpPr>
          <p:nvPr>
            <p:ph type="title" idx="4294967295"/>
          </p:nvPr>
        </p:nvSpPr>
        <p:spPr>
          <a:xfrm>
            <a:off x="3456100" y="1691463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01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29" name="Google Shape;1529;p56"/>
          <p:cNvGrpSpPr/>
          <p:nvPr/>
        </p:nvGrpSpPr>
        <p:grpSpPr>
          <a:xfrm>
            <a:off x="5048294" y="1541966"/>
            <a:ext cx="639708" cy="703080"/>
            <a:chOff x="746699" y="1742139"/>
            <a:chExt cx="883208" cy="970837"/>
          </a:xfrm>
        </p:grpSpPr>
        <p:sp>
          <p:nvSpPr>
            <p:cNvPr id="1530" name="Google Shape;1530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56"/>
          <p:cNvSpPr txBox="1">
            <a:spLocks noGrp="1"/>
          </p:cNvSpPr>
          <p:nvPr>
            <p:ph type="title" idx="4294967295"/>
          </p:nvPr>
        </p:nvSpPr>
        <p:spPr>
          <a:xfrm>
            <a:off x="5048300" y="1691463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02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33" name="Google Shape;1533;p56"/>
          <p:cNvGrpSpPr/>
          <p:nvPr/>
        </p:nvGrpSpPr>
        <p:grpSpPr>
          <a:xfrm>
            <a:off x="3456094" y="2612903"/>
            <a:ext cx="639708" cy="703080"/>
            <a:chOff x="746699" y="1742139"/>
            <a:chExt cx="883208" cy="970837"/>
          </a:xfrm>
        </p:grpSpPr>
        <p:sp>
          <p:nvSpPr>
            <p:cNvPr id="1534" name="Google Shape;1534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8" name="Google Shape;1518;p56"/>
          <p:cNvSpPr txBox="1">
            <a:spLocks noGrp="1"/>
          </p:cNvSpPr>
          <p:nvPr>
            <p:ph type="title" idx="4294967295"/>
          </p:nvPr>
        </p:nvSpPr>
        <p:spPr>
          <a:xfrm>
            <a:off x="3456100" y="2762400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03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37" name="Google Shape;1537;p56"/>
          <p:cNvGrpSpPr/>
          <p:nvPr/>
        </p:nvGrpSpPr>
        <p:grpSpPr>
          <a:xfrm>
            <a:off x="5048294" y="2612903"/>
            <a:ext cx="639708" cy="703080"/>
            <a:chOff x="746699" y="1742139"/>
            <a:chExt cx="883208" cy="970837"/>
          </a:xfrm>
        </p:grpSpPr>
        <p:sp>
          <p:nvSpPr>
            <p:cNvPr id="1538" name="Google Shape;1538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56"/>
          <p:cNvSpPr txBox="1">
            <a:spLocks noGrp="1"/>
          </p:cNvSpPr>
          <p:nvPr>
            <p:ph type="title" idx="4294967295"/>
          </p:nvPr>
        </p:nvSpPr>
        <p:spPr>
          <a:xfrm>
            <a:off x="5048300" y="2762400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04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41" name="Google Shape;1541;p56"/>
          <p:cNvGrpSpPr/>
          <p:nvPr/>
        </p:nvGrpSpPr>
        <p:grpSpPr>
          <a:xfrm>
            <a:off x="3456094" y="3683828"/>
            <a:ext cx="639708" cy="703080"/>
            <a:chOff x="746699" y="1742139"/>
            <a:chExt cx="883208" cy="970837"/>
          </a:xfrm>
        </p:grpSpPr>
        <p:sp>
          <p:nvSpPr>
            <p:cNvPr id="1542" name="Google Shape;1542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2" name="Google Shape;1522;p56"/>
          <p:cNvSpPr txBox="1">
            <a:spLocks noGrp="1"/>
          </p:cNvSpPr>
          <p:nvPr>
            <p:ph type="title" idx="4294967295"/>
          </p:nvPr>
        </p:nvSpPr>
        <p:spPr>
          <a:xfrm>
            <a:off x="3456100" y="3833325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05</a:t>
            </a:r>
            <a:endParaRPr sz="2500">
              <a:solidFill>
                <a:schemeClr val="accent2"/>
              </a:solidFill>
            </a:endParaRPr>
          </a:p>
        </p:txBody>
      </p:sp>
      <p:grpSp>
        <p:nvGrpSpPr>
          <p:cNvPr id="1545" name="Google Shape;1545;p56"/>
          <p:cNvGrpSpPr/>
          <p:nvPr/>
        </p:nvGrpSpPr>
        <p:grpSpPr>
          <a:xfrm>
            <a:off x="5048294" y="3683828"/>
            <a:ext cx="639708" cy="703080"/>
            <a:chOff x="746699" y="1742139"/>
            <a:chExt cx="883208" cy="970837"/>
          </a:xfrm>
        </p:grpSpPr>
        <p:sp>
          <p:nvSpPr>
            <p:cNvPr id="1546" name="Google Shape;1546;p56"/>
            <p:cNvSpPr/>
            <p:nvPr/>
          </p:nvSpPr>
          <p:spPr>
            <a:xfrm>
              <a:off x="746699" y="1742139"/>
              <a:ext cx="883208" cy="882300"/>
            </a:xfrm>
            <a:custGeom>
              <a:avLst/>
              <a:gdLst/>
              <a:ahLst/>
              <a:cxnLst/>
              <a:rect l="l" t="t" r="r" b="b"/>
              <a:pathLst>
                <a:path w="7779" h="7771" extrusionOk="0">
                  <a:moveTo>
                    <a:pt x="1588" y="1"/>
                  </a:moveTo>
                  <a:cubicBezTo>
                    <a:pt x="1188" y="1"/>
                    <a:pt x="824" y="7"/>
                    <a:pt x="505" y="22"/>
                  </a:cubicBezTo>
                  <a:cubicBezTo>
                    <a:pt x="368" y="43"/>
                    <a:pt x="263" y="148"/>
                    <a:pt x="253" y="274"/>
                  </a:cubicBezTo>
                  <a:cubicBezTo>
                    <a:pt x="105" y="2944"/>
                    <a:pt x="0" y="5414"/>
                    <a:pt x="42" y="7317"/>
                  </a:cubicBezTo>
                  <a:cubicBezTo>
                    <a:pt x="42" y="7453"/>
                    <a:pt x="147" y="7559"/>
                    <a:pt x="284" y="7569"/>
                  </a:cubicBezTo>
                  <a:cubicBezTo>
                    <a:pt x="2129" y="7714"/>
                    <a:pt x="4320" y="7770"/>
                    <a:pt x="6693" y="7770"/>
                  </a:cubicBezTo>
                  <a:cubicBezTo>
                    <a:pt x="6903" y="7770"/>
                    <a:pt x="7114" y="7770"/>
                    <a:pt x="7327" y="7769"/>
                  </a:cubicBezTo>
                  <a:cubicBezTo>
                    <a:pt x="7453" y="7769"/>
                    <a:pt x="7568" y="7664"/>
                    <a:pt x="7600" y="7527"/>
                  </a:cubicBezTo>
                  <a:cubicBezTo>
                    <a:pt x="7768" y="6055"/>
                    <a:pt x="7768" y="3281"/>
                    <a:pt x="7778" y="495"/>
                  </a:cubicBezTo>
                  <a:cubicBezTo>
                    <a:pt x="7778" y="358"/>
                    <a:pt x="7673" y="253"/>
                    <a:pt x="7537" y="232"/>
                  </a:cubicBezTo>
                  <a:cubicBezTo>
                    <a:pt x="5329" y="106"/>
                    <a:pt x="3174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794384" y="1783921"/>
              <a:ext cx="787837" cy="793741"/>
            </a:xfrm>
            <a:custGeom>
              <a:avLst/>
              <a:gdLst/>
              <a:ahLst/>
              <a:cxnLst/>
              <a:rect l="l" t="t" r="r" b="b"/>
              <a:pathLst>
                <a:path w="6939" h="6991" extrusionOk="0">
                  <a:moveTo>
                    <a:pt x="6539" y="6980"/>
                  </a:moveTo>
                  <a:cubicBezTo>
                    <a:pt x="4205" y="6991"/>
                    <a:pt x="2040" y="6949"/>
                    <a:pt x="253" y="6802"/>
                  </a:cubicBezTo>
                  <a:cubicBezTo>
                    <a:pt x="137" y="6791"/>
                    <a:pt x="43" y="6697"/>
                    <a:pt x="43" y="6581"/>
                  </a:cubicBezTo>
                  <a:cubicBezTo>
                    <a:pt x="1" y="4889"/>
                    <a:pt x="95" y="2681"/>
                    <a:pt x="232" y="306"/>
                  </a:cubicBezTo>
                  <a:cubicBezTo>
                    <a:pt x="232" y="180"/>
                    <a:pt x="337" y="96"/>
                    <a:pt x="453" y="75"/>
                  </a:cubicBezTo>
                  <a:cubicBezTo>
                    <a:pt x="1872" y="1"/>
                    <a:pt x="4258" y="127"/>
                    <a:pt x="6717" y="264"/>
                  </a:cubicBezTo>
                  <a:cubicBezTo>
                    <a:pt x="6833" y="274"/>
                    <a:pt x="6938" y="369"/>
                    <a:pt x="6938" y="495"/>
                  </a:cubicBezTo>
                  <a:cubicBezTo>
                    <a:pt x="6938" y="2986"/>
                    <a:pt x="6928" y="5456"/>
                    <a:pt x="6780" y="6770"/>
                  </a:cubicBezTo>
                  <a:cubicBezTo>
                    <a:pt x="6759" y="6896"/>
                    <a:pt x="6654" y="6980"/>
                    <a:pt x="6539" y="69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896456" y="2506792"/>
              <a:ext cx="583696" cy="206184"/>
            </a:xfrm>
            <a:custGeom>
              <a:avLst/>
              <a:gdLst/>
              <a:ahLst/>
              <a:cxnLst/>
              <a:rect l="l" t="t" r="r" b="b"/>
              <a:pathLst>
                <a:path w="5141" h="1816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905"/>
                    <a:pt x="211" y="1735"/>
                    <a:pt x="211" y="1735"/>
                  </a:cubicBezTo>
                  <a:cubicBezTo>
                    <a:pt x="753" y="1794"/>
                    <a:pt x="1355" y="1815"/>
                    <a:pt x="1947" y="1815"/>
                  </a:cubicBezTo>
                  <a:cubicBezTo>
                    <a:pt x="3582" y="1815"/>
                    <a:pt x="5141" y="1651"/>
                    <a:pt x="5141" y="1651"/>
                  </a:cubicBezTo>
                  <a:cubicBezTo>
                    <a:pt x="4983" y="1062"/>
                    <a:pt x="5004" y="1"/>
                    <a:pt x="5004" y="1"/>
                  </a:cubicBezTo>
                  <a:lnTo>
                    <a:pt x="5004" y="1"/>
                  </a:lnTo>
                  <a:cubicBezTo>
                    <a:pt x="5004" y="1"/>
                    <a:pt x="4046" y="57"/>
                    <a:pt x="2601" y="57"/>
                  </a:cubicBezTo>
                  <a:cubicBezTo>
                    <a:pt x="1879" y="57"/>
                    <a:pt x="1034" y="43"/>
                    <a:pt x="12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56"/>
          <p:cNvSpPr txBox="1">
            <a:spLocks noGrp="1"/>
          </p:cNvSpPr>
          <p:nvPr>
            <p:ph type="title" idx="4294967295"/>
          </p:nvPr>
        </p:nvSpPr>
        <p:spPr>
          <a:xfrm>
            <a:off x="5048300" y="3833325"/>
            <a:ext cx="6396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06</a:t>
            </a:r>
            <a:endParaRPr sz="25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57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554" name="Google Shape;1554;p5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6" name="Google Shape;1556;p57"/>
          <p:cNvGrpSpPr/>
          <p:nvPr/>
        </p:nvGrpSpPr>
        <p:grpSpPr>
          <a:xfrm rot="-5599393">
            <a:off x="492273" y="349720"/>
            <a:ext cx="1071841" cy="968131"/>
            <a:chOff x="3352500" y="5131825"/>
            <a:chExt cx="912380" cy="824098"/>
          </a:xfrm>
        </p:grpSpPr>
        <p:sp>
          <p:nvSpPr>
            <p:cNvPr id="1557" name="Google Shape;1557;p5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57"/>
          <p:cNvSpPr/>
          <p:nvPr/>
        </p:nvSpPr>
        <p:spPr>
          <a:xfrm>
            <a:off x="3365648" y="2000950"/>
            <a:ext cx="2412704" cy="2184193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57"/>
          <p:cNvSpPr txBox="1"/>
          <p:nvPr/>
        </p:nvSpPr>
        <p:spPr>
          <a:xfrm>
            <a:off x="6203575" y="2000950"/>
            <a:ext cx="20259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VENUS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1" name="Google Shape;1561;p57"/>
          <p:cNvSpPr txBox="1"/>
          <p:nvPr/>
        </p:nvSpPr>
        <p:spPr>
          <a:xfrm>
            <a:off x="6203575" y="2380100"/>
            <a:ext cx="202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has extremely high temperatures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2" name="Google Shape;1562;p57"/>
          <p:cNvSpPr txBox="1"/>
          <p:nvPr/>
        </p:nvSpPr>
        <p:spPr>
          <a:xfrm>
            <a:off x="921550" y="3281400"/>
            <a:ext cx="20256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MERCURY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3" name="Google Shape;1563;p57"/>
          <p:cNvSpPr txBox="1"/>
          <p:nvPr/>
        </p:nvSpPr>
        <p:spPr>
          <a:xfrm>
            <a:off x="921779" y="2380100"/>
            <a:ext cx="202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Mars is actually a very cold place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4" name="Google Shape;1564;p57"/>
          <p:cNvSpPr txBox="1"/>
          <p:nvPr/>
        </p:nvSpPr>
        <p:spPr>
          <a:xfrm>
            <a:off x="921779" y="3660550"/>
            <a:ext cx="2025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It’s the smallest planet in the Solar System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5" name="Google Shape;1565;p57"/>
          <p:cNvSpPr txBox="1"/>
          <p:nvPr/>
        </p:nvSpPr>
        <p:spPr>
          <a:xfrm>
            <a:off x="6203575" y="3281400"/>
            <a:ext cx="20259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SATURN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6" name="Google Shape;1566;p57"/>
          <p:cNvSpPr txBox="1"/>
          <p:nvPr/>
        </p:nvSpPr>
        <p:spPr>
          <a:xfrm>
            <a:off x="6203575" y="3660550"/>
            <a:ext cx="2025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a gas giant and has several rings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567" name="Google Shape;1567;p57"/>
          <p:cNvSpPr txBox="1"/>
          <p:nvPr/>
        </p:nvSpPr>
        <p:spPr>
          <a:xfrm>
            <a:off x="921550" y="2000950"/>
            <a:ext cx="2025600" cy="379200"/>
          </a:xfrm>
          <a:prstGeom prst="rect">
            <a:avLst/>
          </a:prstGeom>
          <a:noFill/>
          <a:ln>
            <a:noFill/>
          </a:ln>
          <a:effectLst>
            <a:outerShdw dist="47625" dir="990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MARS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568" name="Google Shape;1568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COURSE</a:t>
            </a:r>
            <a:r>
              <a:rPr lang="en"/>
              <a:t> COMPOSITION</a:t>
            </a:r>
            <a:endParaRPr/>
          </a:p>
        </p:txBody>
      </p:sp>
      <p:grpSp>
        <p:nvGrpSpPr>
          <p:cNvPr id="1569" name="Google Shape;1569;p57"/>
          <p:cNvGrpSpPr/>
          <p:nvPr/>
        </p:nvGrpSpPr>
        <p:grpSpPr>
          <a:xfrm>
            <a:off x="3242181" y="3302272"/>
            <a:ext cx="976037" cy="883612"/>
            <a:chOff x="1664690" y="5831544"/>
            <a:chExt cx="566344" cy="512714"/>
          </a:xfrm>
        </p:grpSpPr>
        <p:sp>
          <p:nvSpPr>
            <p:cNvPr id="1570" name="Google Shape;1570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57"/>
          <p:cNvGrpSpPr/>
          <p:nvPr/>
        </p:nvGrpSpPr>
        <p:grpSpPr>
          <a:xfrm>
            <a:off x="3242181" y="2000947"/>
            <a:ext cx="976037" cy="883612"/>
            <a:chOff x="1664690" y="5831544"/>
            <a:chExt cx="566344" cy="512714"/>
          </a:xfrm>
        </p:grpSpPr>
        <p:sp>
          <p:nvSpPr>
            <p:cNvPr id="1573" name="Google Shape;1573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57"/>
          <p:cNvGrpSpPr/>
          <p:nvPr/>
        </p:nvGrpSpPr>
        <p:grpSpPr>
          <a:xfrm>
            <a:off x="4925781" y="3302272"/>
            <a:ext cx="976037" cy="883612"/>
            <a:chOff x="1664690" y="5831544"/>
            <a:chExt cx="566344" cy="512714"/>
          </a:xfrm>
        </p:grpSpPr>
        <p:sp>
          <p:nvSpPr>
            <p:cNvPr id="1576" name="Google Shape;1576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57"/>
          <p:cNvGrpSpPr/>
          <p:nvPr/>
        </p:nvGrpSpPr>
        <p:grpSpPr>
          <a:xfrm>
            <a:off x="4925781" y="2000947"/>
            <a:ext cx="976037" cy="883612"/>
            <a:chOff x="1664690" y="5831544"/>
            <a:chExt cx="566344" cy="512714"/>
          </a:xfrm>
        </p:grpSpPr>
        <p:sp>
          <p:nvSpPr>
            <p:cNvPr id="1579" name="Google Shape;1579;p57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7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57"/>
          <p:cNvGrpSpPr/>
          <p:nvPr/>
        </p:nvGrpSpPr>
        <p:grpSpPr>
          <a:xfrm>
            <a:off x="3554684" y="3568337"/>
            <a:ext cx="351049" cy="351477"/>
            <a:chOff x="1060834" y="3994850"/>
            <a:chExt cx="351049" cy="351477"/>
          </a:xfrm>
        </p:grpSpPr>
        <p:sp>
          <p:nvSpPr>
            <p:cNvPr id="1582" name="Google Shape;1582;p57"/>
            <p:cNvSpPr/>
            <p:nvPr/>
          </p:nvSpPr>
          <p:spPr>
            <a:xfrm>
              <a:off x="1144789" y="4098609"/>
              <a:ext cx="183140" cy="184325"/>
            </a:xfrm>
            <a:custGeom>
              <a:avLst/>
              <a:gdLst/>
              <a:ahLst/>
              <a:cxnLst/>
              <a:rect l="l" t="t" r="r" b="b"/>
              <a:pathLst>
                <a:path w="5567" h="5603" extrusionOk="0">
                  <a:moveTo>
                    <a:pt x="3105" y="625"/>
                  </a:moveTo>
                  <a:lnTo>
                    <a:pt x="3105" y="1927"/>
                  </a:lnTo>
                  <a:cubicBezTo>
                    <a:pt x="3462" y="2052"/>
                    <a:pt x="3729" y="2427"/>
                    <a:pt x="3729" y="2837"/>
                  </a:cubicBezTo>
                  <a:cubicBezTo>
                    <a:pt x="3729" y="3355"/>
                    <a:pt x="3301" y="3765"/>
                    <a:pt x="2784" y="3765"/>
                  </a:cubicBezTo>
                  <a:cubicBezTo>
                    <a:pt x="2391" y="3765"/>
                    <a:pt x="2034" y="3497"/>
                    <a:pt x="1909" y="3140"/>
                  </a:cubicBezTo>
                  <a:lnTo>
                    <a:pt x="1231" y="3140"/>
                  </a:lnTo>
                  <a:lnTo>
                    <a:pt x="1231" y="2498"/>
                  </a:lnTo>
                  <a:lnTo>
                    <a:pt x="1909" y="2498"/>
                  </a:lnTo>
                  <a:cubicBezTo>
                    <a:pt x="1998" y="2231"/>
                    <a:pt x="2213" y="2016"/>
                    <a:pt x="2480" y="1927"/>
                  </a:cubicBezTo>
                  <a:lnTo>
                    <a:pt x="2480" y="625"/>
                  </a:lnTo>
                  <a:close/>
                  <a:moveTo>
                    <a:pt x="2784" y="0"/>
                  </a:moveTo>
                  <a:cubicBezTo>
                    <a:pt x="2123" y="0"/>
                    <a:pt x="1517" y="232"/>
                    <a:pt x="1035" y="625"/>
                  </a:cubicBezTo>
                  <a:lnTo>
                    <a:pt x="1463" y="1035"/>
                  </a:lnTo>
                  <a:lnTo>
                    <a:pt x="1017" y="1481"/>
                  </a:lnTo>
                  <a:lnTo>
                    <a:pt x="607" y="1071"/>
                  </a:lnTo>
                  <a:cubicBezTo>
                    <a:pt x="286" y="1463"/>
                    <a:pt x="71" y="1963"/>
                    <a:pt x="0" y="2498"/>
                  </a:cubicBezTo>
                  <a:lnTo>
                    <a:pt x="607" y="2498"/>
                  </a:lnTo>
                  <a:lnTo>
                    <a:pt x="607" y="3140"/>
                  </a:lnTo>
                  <a:lnTo>
                    <a:pt x="0" y="3140"/>
                  </a:lnTo>
                  <a:cubicBezTo>
                    <a:pt x="71" y="3676"/>
                    <a:pt x="286" y="4175"/>
                    <a:pt x="607" y="4568"/>
                  </a:cubicBezTo>
                  <a:lnTo>
                    <a:pt x="1017" y="4158"/>
                  </a:lnTo>
                  <a:lnTo>
                    <a:pt x="1463" y="4604"/>
                  </a:lnTo>
                  <a:lnTo>
                    <a:pt x="1035" y="5014"/>
                  </a:lnTo>
                  <a:cubicBezTo>
                    <a:pt x="1445" y="5335"/>
                    <a:pt x="1945" y="5549"/>
                    <a:pt x="2480" y="5603"/>
                  </a:cubicBezTo>
                  <a:lnTo>
                    <a:pt x="2480" y="5014"/>
                  </a:lnTo>
                  <a:lnTo>
                    <a:pt x="3105" y="5014"/>
                  </a:lnTo>
                  <a:lnTo>
                    <a:pt x="3105" y="5603"/>
                  </a:lnTo>
                  <a:cubicBezTo>
                    <a:pt x="3640" y="5549"/>
                    <a:pt x="4140" y="5335"/>
                    <a:pt x="4532" y="5014"/>
                  </a:cubicBezTo>
                  <a:lnTo>
                    <a:pt x="4122" y="4604"/>
                  </a:lnTo>
                  <a:lnTo>
                    <a:pt x="4550" y="4158"/>
                  </a:lnTo>
                  <a:lnTo>
                    <a:pt x="4978" y="4568"/>
                  </a:lnTo>
                  <a:cubicBezTo>
                    <a:pt x="5299" y="4175"/>
                    <a:pt x="5513" y="3676"/>
                    <a:pt x="5567" y="3140"/>
                  </a:cubicBezTo>
                  <a:lnTo>
                    <a:pt x="4978" y="3140"/>
                  </a:lnTo>
                  <a:lnTo>
                    <a:pt x="4978" y="2498"/>
                  </a:lnTo>
                  <a:lnTo>
                    <a:pt x="5567" y="2498"/>
                  </a:lnTo>
                  <a:cubicBezTo>
                    <a:pt x="5513" y="1963"/>
                    <a:pt x="5299" y="1463"/>
                    <a:pt x="4978" y="1071"/>
                  </a:cubicBezTo>
                  <a:lnTo>
                    <a:pt x="4550" y="1481"/>
                  </a:lnTo>
                  <a:lnTo>
                    <a:pt x="4122" y="1035"/>
                  </a:lnTo>
                  <a:lnTo>
                    <a:pt x="4532" y="625"/>
                  </a:lnTo>
                  <a:cubicBezTo>
                    <a:pt x="4050" y="232"/>
                    <a:pt x="3444" y="0"/>
                    <a:pt x="278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7"/>
            <p:cNvSpPr/>
            <p:nvPr/>
          </p:nvSpPr>
          <p:spPr>
            <a:xfrm>
              <a:off x="1226374" y="4180787"/>
              <a:ext cx="20561" cy="21153"/>
            </a:xfrm>
            <a:custGeom>
              <a:avLst/>
              <a:gdLst/>
              <a:ahLst/>
              <a:cxnLst/>
              <a:rect l="l" t="t" r="r" b="b"/>
              <a:pathLst>
                <a:path w="625" h="643" extrusionOk="0">
                  <a:moveTo>
                    <a:pt x="304" y="0"/>
                  </a:moveTo>
                  <a:cubicBezTo>
                    <a:pt x="143" y="0"/>
                    <a:pt x="0" y="161"/>
                    <a:pt x="0" y="339"/>
                  </a:cubicBezTo>
                  <a:cubicBezTo>
                    <a:pt x="0" y="500"/>
                    <a:pt x="143" y="642"/>
                    <a:pt x="304" y="642"/>
                  </a:cubicBezTo>
                  <a:cubicBezTo>
                    <a:pt x="482" y="642"/>
                    <a:pt x="625" y="500"/>
                    <a:pt x="625" y="339"/>
                  </a:cubicBezTo>
                  <a:cubicBezTo>
                    <a:pt x="625" y="161"/>
                    <a:pt x="482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7"/>
            <p:cNvSpPr/>
            <p:nvPr/>
          </p:nvSpPr>
          <p:spPr>
            <a:xfrm>
              <a:off x="1333193" y="4036959"/>
              <a:ext cx="78691" cy="86323"/>
            </a:xfrm>
            <a:custGeom>
              <a:avLst/>
              <a:gdLst/>
              <a:ahLst/>
              <a:cxnLst/>
              <a:rect l="l" t="t" r="r" b="b"/>
              <a:pathLst>
                <a:path w="2392" h="2624" extrusionOk="0">
                  <a:moveTo>
                    <a:pt x="839" y="1"/>
                  </a:moveTo>
                  <a:cubicBezTo>
                    <a:pt x="536" y="1"/>
                    <a:pt x="233" y="90"/>
                    <a:pt x="1" y="251"/>
                  </a:cubicBezTo>
                  <a:cubicBezTo>
                    <a:pt x="875" y="821"/>
                    <a:pt x="1571" y="1642"/>
                    <a:pt x="1981" y="2624"/>
                  </a:cubicBezTo>
                  <a:cubicBezTo>
                    <a:pt x="2231" y="2338"/>
                    <a:pt x="2391" y="1963"/>
                    <a:pt x="2391" y="1553"/>
                  </a:cubicBezTo>
                  <a:cubicBezTo>
                    <a:pt x="2391" y="697"/>
                    <a:pt x="1696" y="1"/>
                    <a:pt x="8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7"/>
            <p:cNvSpPr/>
            <p:nvPr/>
          </p:nvSpPr>
          <p:spPr>
            <a:xfrm>
              <a:off x="1060834" y="4036959"/>
              <a:ext cx="79283" cy="86323"/>
            </a:xfrm>
            <a:custGeom>
              <a:avLst/>
              <a:gdLst/>
              <a:ahLst/>
              <a:cxnLst/>
              <a:rect l="l" t="t" r="r" b="b"/>
              <a:pathLst>
                <a:path w="2410" h="2624" extrusionOk="0">
                  <a:moveTo>
                    <a:pt x="1571" y="1"/>
                  </a:moveTo>
                  <a:cubicBezTo>
                    <a:pt x="714" y="1"/>
                    <a:pt x="1" y="697"/>
                    <a:pt x="1" y="1553"/>
                  </a:cubicBezTo>
                  <a:cubicBezTo>
                    <a:pt x="1" y="1963"/>
                    <a:pt x="161" y="2338"/>
                    <a:pt x="429" y="2624"/>
                  </a:cubicBezTo>
                  <a:cubicBezTo>
                    <a:pt x="839" y="1642"/>
                    <a:pt x="1535" y="821"/>
                    <a:pt x="2409" y="251"/>
                  </a:cubicBezTo>
                  <a:cubicBezTo>
                    <a:pt x="2160" y="90"/>
                    <a:pt x="1874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7"/>
            <p:cNvSpPr/>
            <p:nvPr/>
          </p:nvSpPr>
          <p:spPr>
            <a:xfrm>
              <a:off x="1082547" y="3994850"/>
              <a:ext cx="308217" cy="351477"/>
            </a:xfrm>
            <a:custGeom>
              <a:avLst/>
              <a:gdLst/>
              <a:ahLst/>
              <a:cxnLst/>
              <a:rect l="l" t="t" r="r" b="b"/>
              <a:pathLst>
                <a:path w="9369" h="10684" extrusionOk="0">
                  <a:moveTo>
                    <a:pt x="4676" y="2530"/>
                  </a:moveTo>
                  <a:cubicBezTo>
                    <a:pt x="6585" y="2530"/>
                    <a:pt x="8119" y="4082"/>
                    <a:pt x="8119" y="5991"/>
                  </a:cubicBezTo>
                  <a:cubicBezTo>
                    <a:pt x="8119" y="7882"/>
                    <a:pt x="6585" y="9417"/>
                    <a:pt x="4676" y="9417"/>
                  </a:cubicBezTo>
                  <a:cubicBezTo>
                    <a:pt x="2784" y="9417"/>
                    <a:pt x="1250" y="7882"/>
                    <a:pt x="1250" y="5991"/>
                  </a:cubicBezTo>
                  <a:cubicBezTo>
                    <a:pt x="1250" y="4082"/>
                    <a:pt x="2784" y="2530"/>
                    <a:pt x="4676" y="2530"/>
                  </a:cubicBezTo>
                  <a:close/>
                  <a:moveTo>
                    <a:pt x="4676" y="0"/>
                  </a:moveTo>
                  <a:cubicBezTo>
                    <a:pt x="4274" y="0"/>
                    <a:pt x="3873" y="41"/>
                    <a:pt x="3480" y="121"/>
                  </a:cubicBezTo>
                  <a:cubicBezTo>
                    <a:pt x="3212" y="174"/>
                    <a:pt x="2963" y="264"/>
                    <a:pt x="2695" y="353"/>
                  </a:cubicBezTo>
                  <a:lnTo>
                    <a:pt x="2909" y="942"/>
                  </a:lnTo>
                  <a:cubicBezTo>
                    <a:pt x="3141" y="852"/>
                    <a:pt x="3373" y="781"/>
                    <a:pt x="3605" y="745"/>
                  </a:cubicBezTo>
                  <a:cubicBezTo>
                    <a:pt x="3855" y="692"/>
                    <a:pt x="4122" y="656"/>
                    <a:pt x="4372" y="638"/>
                  </a:cubicBezTo>
                  <a:lnTo>
                    <a:pt x="4372" y="1299"/>
                  </a:lnTo>
                  <a:cubicBezTo>
                    <a:pt x="1928" y="1459"/>
                    <a:pt x="1" y="3511"/>
                    <a:pt x="1" y="5991"/>
                  </a:cubicBezTo>
                  <a:cubicBezTo>
                    <a:pt x="1" y="7365"/>
                    <a:pt x="590" y="8596"/>
                    <a:pt x="1553" y="9453"/>
                  </a:cubicBezTo>
                  <a:lnTo>
                    <a:pt x="714" y="10238"/>
                  </a:lnTo>
                  <a:lnTo>
                    <a:pt x="1161" y="10684"/>
                  </a:lnTo>
                  <a:lnTo>
                    <a:pt x="2035" y="9845"/>
                  </a:lnTo>
                  <a:cubicBezTo>
                    <a:pt x="2784" y="10363"/>
                    <a:pt x="3694" y="10666"/>
                    <a:pt x="4676" y="10666"/>
                  </a:cubicBezTo>
                  <a:cubicBezTo>
                    <a:pt x="5657" y="10666"/>
                    <a:pt x="6567" y="10363"/>
                    <a:pt x="7316" y="9845"/>
                  </a:cubicBezTo>
                  <a:lnTo>
                    <a:pt x="8208" y="10684"/>
                  </a:lnTo>
                  <a:lnTo>
                    <a:pt x="8654" y="10238"/>
                  </a:lnTo>
                  <a:lnTo>
                    <a:pt x="7816" y="9453"/>
                  </a:lnTo>
                  <a:cubicBezTo>
                    <a:pt x="8761" y="8596"/>
                    <a:pt x="9368" y="7365"/>
                    <a:pt x="9368" y="5991"/>
                  </a:cubicBezTo>
                  <a:cubicBezTo>
                    <a:pt x="9368" y="3511"/>
                    <a:pt x="7441" y="1459"/>
                    <a:pt x="4997" y="1299"/>
                  </a:cubicBezTo>
                  <a:lnTo>
                    <a:pt x="4997" y="638"/>
                  </a:lnTo>
                  <a:cubicBezTo>
                    <a:pt x="5246" y="656"/>
                    <a:pt x="5496" y="692"/>
                    <a:pt x="5746" y="745"/>
                  </a:cubicBezTo>
                  <a:cubicBezTo>
                    <a:pt x="5996" y="781"/>
                    <a:pt x="6228" y="852"/>
                    <a:pt x="6460" y="942"/>
                  </a:cubicBezTo>
                  <a:lnTo>
                    <a:pt x="6656" y="353"/>
                  </a:lnTo>
                  <a:cubicBezTo>
                    <a:pt x="6406" y="264"/>
                    <a:pt x="6139" y="174"/>
                    <a:pt x="5871" y="121"/>
                  </a:cubicBezTo>
                  <a:cubicBezTo>
                    <a:pt x="5478" y="41"/>
                    <a:pt x="5077" y="0"/>
                    <a:pt x="46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57"/>
          <p:cNvGrpSpPr/>
          <p:nvPr/>
        </p:nvGrpSpPr>
        <p:grpSpPr>
          <a:xfrm>
            <a:off x="3554687" y="2267236"/>
            <a:ext cx="351049" cy="351049"/>
            <a:chOff x="4866812" y="2283061"/>
            <a:chExt cx="351049" cy="351049"/>
          </a:xfrm>
        </p:grpSpPr>
        <p:sp>
          <p:nvSpPr>
            <p:cNvPr id="1588" name="Google Shape;1588;p57"/>
            <p:cNvSpPr/>
            <p:nvPr/>
          </p:nvSpPr>
          <p:spPr>
            <a:xfrm>
              <a:off x="4951918" y="2283061"/>
              <a:ext cx="180245" cy="206070"/>
            </a:xfrm>
            <a:custGeom>
              <a:avLst/>
              <a:gdLst/>
              <a:ahLst/>
              <a:cxnLst/>
              <a:rect l="l" t="t" r="r" b="b"/>
              <a:pathLst>
                <a:path w="5479" h="6264" extrusionOk="0">
                  <a:moveTo>
                    <a:pt x="1178" y="1"/>
                  </a:moveTo>
                  <a:lnTo>
                    <a:pt x="1178" y="625"/>
                  </a:lnTo>
                  <a:lnTo>
                    <a:pt x="1499" y="625"/>
                  </a:lnTo>
                  <a:cubicBezTo>
                    <a:pt x="2017" y="625"/>
                    <a:pt x="2427" y="1054"/>
                    <a:pt x="2427" y="1571"/>
                  </a:cubicBezTo>
                  <a:lnTo>
                    <a:pt x="2427" y="1660"/>
                  </a:lnTo>
                  <a:cubicBezTo>
                    <a:pt x="2106" y="1446"/>
                    <a:pt x="1981" y="1268"/>
                    <a:pt x="1553" y="1268"/>
                  </a:cubicBezTo>
                  <a:cubicBezTo>
                    <a:pt x="1446" y="1268"/>
                    <a:pt x="1339" y="1286"/>
                    <a:pt x="1232" y="1321"/>
                  </a:cubicBezTo>
                  <a:cubicBezTo>
                    <a:pt x="893" y="1446"/>
                    <a:pt x="589" y="1750"/>
                    <a:pt x="411" y="2196"/>
                  </a:cubicBezTo>
                  <a:cubicBezTo>
                    <a:pt x="0" y="3213"/>
                    <a:pt x="179" y="4676"/>
                    <a:pt x="839" y="5604"/>
                  </a:cubicBezTo>
                  <a:cubicBezTo>
                    <a:pt x="1142" y="6014"/>
                    <a:pt x="1535" y="6264"/>
                    <a:pt x="1910" y="6264"/>
                  </a:cubicBezTo>
                  <a:cubicBezTo>
                    <a:pt x="2106" y="6264"/>
                    <a:pt x="2231" y="6210"/>
                    <a:pt x="2391" y="6139"/>
                  </a:cubicBezTo>
                  <a:cubicBezTo>
                    <a:pt x="2525" y="6085"/>
                    <a:pt x="2623" y="6054"/>
                    <a:pt x="2728" y="6054"/>
                  </a:cubicBezTo>
                  <a:cubicBezTo>
                    <a:pt x="2833" y="6054"/>
                    <a:pt x="2945" y="6085"/>
                    <a:pt x="3105" y="6157"/>
                  </a:cubicBezTo>
                  <a:cubicBezTo>
                    <a:pt x="3266" y="6228"/>
                    <a:pt x="3391" y="6264"/>
                    <a:pt x="3569" y="6264"/>
                  </a:cubicBezTo>
                  <a:cubicBezTo>
                    <a:pt x="3962" y="6264"/>
                    <a:pt x="4336" y="6032"/>
                    <a:pt x="4640" y="5604"/>
                  </a:cubicBezTo>
                  <a:cubicBezTo>
                    <a:pt x="5300" y="4694"/>
                    <a:pt x="5478" y="3195"/>
                    <a:pt x="5068" y="2196"/>
                  </a:cubicBezTo>
                  <a:cubicBezTo>
                    <a:pt x="4889" y="1750"/>
                    <a:pt x="4604" y="1446"/>
                    <a:pt x="4247" y="1321"/>
                  </a:cubicBezTo>
                  <a:cubicBezTo>
                    <a:pt x="4140" y="1286"/>
                    <a:pt x="4033" y="1268"/>
                    <a:pt x="3926" y="1268"/>
                  </a:cubicBezTo>
                  <a:cubicBezTo>
                    <a:pt x="3498" y="1268"/>
                    <a:pt x="3391" y="1464"/>
                    <a:pt x="3052" y="1642"/>
                  </a:cubicBezTo>
                  <a:lnTo>
                    <a:pt x="3052" y="1571"/>
                  </a:lnTo>
                  <a:cubicBezTo>
                    <a:pt x="3052" y="697"/>
                    <a:pt x="2356" y="1"/>
                    <a:pt x="149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7"/>
            <p:cNvSpPr/>
            <p:nvPr/>
          </p:nvSpPr>
          <p:spPr>
            <a:xfrm>
              <a:off x="4887340" y="2572461"/>
              <a:ext cx="330521" cy="61650"/>
            </a:xfrm>
            <a:custGeom>
              <a:avLst/>
              <a:gdLst/>
              <a:ahLst/>
              <a:cxnLst/>
              <a:rect l="l" t="t" r="r" b="b"/>
              <a:pathLst>
                <a:path w="10047" h="1874" extrusionOk="0">
                  <a:moveTo>
                    <a:pt x="929" y="0"/>
                  </a:moveTo>
                  <a:cubicBezTo>
                    <a:pt x="411" y="0"/>
                    <a:pt x="1" y="411"/>
                    <a:pt x="1" y="928"/>
                  </a:cubicBezTo>
                  <a:cubicBezTo>
                    <a:pt x="1" y="1446"/>
                    <a:pt x="411" y="1874"/>
                    <a:pt x="929" y="1874"/>
                  </a:cubicBezTo>
                  <a:lnTo>
                    <a:pt x="10046" y="1874"/>
                  </a:lnTo>
                  <a:lnTo>
                    <a:pt x="10046" y="1553"/>
                  </a:lnTo>
                  <a:cubicBezTo>
                    <a:pt x="9689" y="1553"/>
                    <a:pt x="9422" y="1285"/>
                    <a:pt x="9422" y="928"/>
                  </a:cubicBezTo>
                  <a:cubicBezTo>
                    <a:pt x="9422" y="589"/>
                    <a:pt x="9689" y="304"/>
                    <a:pt x="10046" y="304"/>
                  </a:cubicBezTo>
                  <a:lnTo>
                    <a:pt x="10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7"/>
            <p:cNvSpPr/>
            <p:nvPr/>
          </p:nvSpPr>
          <p:spPr>
            <a:xfrm>
              <a:off x="4866812" y="2489098"/>
              <a:ext cx="330488" cy="62275"/>
            </a:xfrm>
            <a:custGeom>
              <a:avLst/>
              <a:gdLst/>
              <a:ahLst/>
              <a:cxnLst/>
              <a:rect l="l" t="t" r="r" b="b"/>
              <a:pathLst>
                <a:path w="10046" h="1893" extrusionOk="0">
                  <a:moveTo>
                    <a:pt x="0" y="1"/>
                  </a:moveTo>
                  <a:lnTo>
                    <a:pt x="0" y="322"/>
                  </a:lnTo>
                  <a:cubicBezTo>
                    <a:pt x="339" y="322"/>
                    <a:pt x="625" y="607"/>
                    <a:pt x="625" y="946"/>
                  </a:cubicBezTo>
                  <a:cubicBezTo>
                    <a:pt x="625" y="1285"/>
                    <a:pt x="339" y="1571"/>
                    <a:pt x="0" y="1571"/>
                  </a:cubicBezTo>
                  <a:lnTo>
                    <a:pt x="0" y="1892"/>
                  </a:lnTo>
                  <a:lnTo>
                    <a:pt x="9100" y="1892"/>
                  </a:lnTo>
                  <a:cubicBezTo>
                    <a:pt x="9617" y="1892"/>
                    <a:pt x="10046" y="1464"/>
                    <a:pt x="10046" y="946"/>
                  </a:cubicBezTo>
                  <a:cubicBezTo>
                    <a:pt x="10046" y="429"/>
                    <a:pt x="9617" y="1"/>
                    <a:pt x="910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57"/>
          <p:cNvGrpSpPr/>
          <p:nvPr/>
        </p:nvGrpSpPr>
        <p:grpSpPr>
          <a:xfrm>
            <a:off x="5238287" y="2288373"/>
            <a:ext cx="351016" cy="308776"/>
            <a:chOff x="1823925" y="1755386"/>
            <a:chExt cx="351016" cy="308776"/>
          </a:xfrm>
        </p:grpSpPr>
        <p:sp>
          <p:nvSpPr>
            <p:cNvPr id="1592" name="Google Shape;1592;p57"/>
            <p:cNvSpPr/>
            <p:nvPr/>
          </p:nvSpPr>
          <p:spPr>
            <a:xfrm>
              <a:off x="2011736" y="1775914"/>
              <a:ext cx="163204" cy="288248"/>
            </a:xfrm>
            <a:custGeom>
              <a:avLst/>
              <a:gdLst/>
              <a:ahLst/>
              <a:cxnLst/>
              <a:rect l="l" t="t" r="r" b="b"/>
              <a:pathLst>
                <a:path w="4961" h="8762" extrusionOk="0">
                  <a:moveTo>
                    <a:pt x="4336" y="1"/>
                  </a:moveTo>
                  <a:lnTo>
                    <a:pt x="4336" y="8137"/>
                  </a:lnTo>
                  <a:lnTo>
                    <a:pt x="875" y="8137"/>
                  </a:lnTo>
                  <a:cubicBezTo>
                    <a:pt x="482" y="8137"/>
                    <a:pt x="126" y="8387"/>
                    <a:pt x="1" y="8762"/>
                  </a:cubicBezTo>
                  <a:lnTo>
                    <a:pt x="4961" y="8762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7"/>
            <p:cNvSpPr/>
            <p:nvPr/>
          </p:nvSpPr>
          <p:spPr>
            <a:xfrm>
              <a:off x="2051082" y="1755386"/>
              <a:ext cx="20561" cy="46978"/>
            </a:xfrm>
            <a:custGeom>
              <a:avLst/>
              <a:gdLst/>
              <a:ahLst/>
              <a:cxnLst/>
              <a:rect l="l" t="t" r="r" b="b"/>
              <a:pathLst>
                <a:path w="625" h="1428" extrusionOk="0">
                  <a:moveTo>
                    <a:pt x="0" y="0"/>
                  </a:moveTo>
                  <a:lnTo>
                    <a:pt x="0" y="1428"/>
                  </a:lnTo>
                  <a:lnTo>
                    <a:pt x="303" y="1125"/>
                  </a:lnTo>
                  <a:lnTo>
                    <a:pt x="625" y="142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7"/>
            <p:cNvSpPr/>
            <p:nvPr/>
          </p:nvSpPr>
          <p:spPr>
            <a:xfrm>
              <a:off x="2009993" y="1755386"/>
              <a:ext cx="123859" cy="278247"/>
            </a:xfrm>
            <a:custGeom>
              <a:avLst/>
              <a:gdLst/>
              <a:ahLst/>
              <a:cxnLst/>
              <a:rect l="l" t="t" r="r" b="b"/>
              <a:pathLst>
                <a:path w="3765" h="8458" extrusionOk="0">
                  <a:moveTo>
                    <a:pt x="2498" y="3747"/>
                  </a:moveTo>
                  <a:lnTo>
                    <a:pt x="2498" y="4372"/>
                  </a:lnTo>
                  <a:lnTo>
                    <a:pt x="625" y="4372"/>
                  </a:lnTo>
                  <a:lnTo>
                    <a:pt x="625" y="3747"/>
                  </a:lnTo>
                  <a:close/>
                  <a:moveTo>
                    <a:pt x="2498" y="4996"/>
                  </a:moveTo>
                  <a:lnTo>
                    <a:pt x="2498" y="5621"/>
                  </a:lnTo>
                  <a:lnTo>
                    <a:pt x="625" y="5621"/>
                  </a:lnTo>
                  <a:lnTo>
                    <a:pt x="625" y="4996"/>
                  </a:lnTo>
                  <a:close/>
                  <a:moveTo>
                    <a:pt x="2498" y="6245"/>
                  </a:moveTo>
                  <a:lnTo>
                    <a:pt x="2498" y="6870"/>
                  </a:lnTo>
                  <a:lnTo>
                    <a:pt x="625" y="6870"/>
                  </a:lnTo>
                  <a:lnTo>
                    <a:pt x="625" y="6245"/>
                  </a:lnTo>
                  <a:close/>
                  <a:moveTo>
                    <a:pt x="2498" y="0"/>
                  </a:moveTo>
                  <a:lnTo>
                    <a:pt x="2498" y="2944"/>
                  </a:lnTo>
                  <a:lnTo>
                    <a:pt x="1552" y="1999"/>
                  </a:lnTo>
                  <a:lnTo>
                    <a:pt x="625" y="2944"/>
                  </a:lnTo>
                  <a:lnTo>
                    <a:pt x="625" y="36"/>
                  </a:lnTo>
                  <a:cubicBezTo>
                    <a:pt x="393" y="90"/>
                    <a:pt x="179" y="179"/>
                    <a:pt x="0" y="322"/>
                  </a:cubicBezTo>
                  <a:lnTo>
                    <a:pt x="0" y="8458"/>
                  </a:lnTo>
                  <a:cubicBezTo>
                    <a:pt x="268" y="8262"/>
                    <a:pt x="589" y="8137"/>
                    <a:pt x="928" y="8137"/>
                  </a:cubicBezTo>
                  <a:lnTo>
                    <a:pt x="3765" y="8137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7"/>
            <p:cNvSpPr/>
            <p:nvPr/>
          </p:nvSpPr>
          <p:spPr>
            <a:xfrm>
              <a:off x="1865014" y="1755386"/>
              <a:ext cx="124451" cy="278247"/>
            </a:xfrm>
            <a:custGeom>
              <a:avLst/>
              <a:gdLst/>
              <a:ahLst/>
              <a:cxnLst/>
              <a:rect l="l" t="t" r="r" b="b"/>
              <a:pathLst>
                <a:path w="3783" h="8458" extrusionOk="0">
                  <a:moveTo>
                    <a:pt x="3158" y="1249"/>
                  </a:moveTo>
                  <a:lnTo>
                    <a:pt x="3158" y="1874"/>
                  </a:lnTo>
                  <a:lnTo>
                    <a:pt x="1285" y="1874"/>
                  </a:lnTo>
                  <a:lnTo>
                    <a:pt x="1285" y="1249"/>
                  </a:lnTo>
                  <a:close/>
                  <a:moveTo>
                    <a:pt x="3158" y="2498"/>
                  </a:moveTo>
                  <a:lnTo>
                    <a:pt x="3158" y="3123"/>
                  </a:lnTo>
                  <a:lnTo>
                    <a:pt x="1285" y="3123"/>
                  </a:lnTo>
                  <a:lnTo>
                    <a:pt x="1285" y="2498"/>
                  </a:lnTo>
                  <a:close/>
                  <a:moveTo>
                    <a:pt x="3158" y="3747"/>
                  </a:moveTo>
                  <a:lnTo>
                    <a:pt x="3158" y="4372"/>
                  </a:lnTo>
                  <a:lnTo>
                    <a:pt x="1285" y="4372"/>
                  </a:lnTo>
                  <a:lnTo>
                    <a:pt x="1285" y="3747"/>
                  </a:lnTo>
                  <a:close/>
                  <a:moveTo>
                    <a:pt x="3158" y="4996"/>
                  </a:moveTo>
                  <a:lnTo>
                    <a:pt x="3158" y="5621"/>
                  </a:lnTo>
                  <a:lnTo>
                    <a:pt x="1285" y="5621"/>
                  </a:lnTo>
                  <a:lnTo>
                    <a:pt x="1285" y="4996"/>
                  </a:lnTo>
                  <a:close/>
                  <a:moveTo>
                    <a:pt x="3158" y="6245"/>
                  </a:moveTo>
                  <a:lnTo>
                    <a:pt x="3158" y="6870"/>
                  </a:lnTo>
                  <a:lnTo>
                    <a:pt x="1285" y="6870"/>
                  </a:lnTo>
                  <a:lnTo>
                    <a:pt x="1285" y="6245"/>
                  </a:lnTo>
                  <a:close/>
                  <a:moveTo>
                    <a:pt x="0" y="0"/>
                  </a:moveTo>
                  <a:lnTo>
                    <a:pt x="0" y="8137"/>
                  </a:lnTo>
                  <a:lnTo>
                    <a:pt x="2837" y="8137"/>
                  </a:lnTo>
                  <a:cubicBezTo>
                    <a:pt x="3194" y="8137"/>
                    <a:pt x="3515" y="8262"/>
                    <a:pt x="3783" y="8458"/>
                  </a:cubicBezTo>
                  <a:lnTo>
                    <a:pt x="3783" y="322"/>
                  </a:lnTo>
                  <a:cubicBezTo>
                    <a:pt x="3515" y="125"/>
                    <a:pt x="3194" y="0"/>
                    <a:pt x="283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7"/>
            <p:cNvSpPr/>
            <p:nvPr/>
          </p:nvSpPr>
          <p:spPr>
            <a:xfrm>
              <a:off x="1823925" y="1775914"/>
              <a:ext cx="163797" cy="288248"/>
            </a:xfrm>
            <a:custGeom>
              <a:avLst/>
              <a:gdLst/>
              <a:ahLst/>
              <a:cxnLst/>
              <a:rect l="l" t="t" r="r" b="b"/>
              <a:pathLst>
                <a:path w="4979" h="8762" extrusionOk="0">
                  <a:moveTo>
                    <a:pt x="0" y="1"/>
                  </a:moveTo>
                  <a:lnTo>
                    <a:pt x="0" y="8762"/>
                  </a:lnTo>
                  <a:lnTo>
                    <a:pt x="4978" y="8762"/>
                  </a:lnTo>
                  <a:cubicBezTo>
                    <a:pt x="4853" y="8387"/>
                    <a:pt x="4496" y="8137"/>
                    <a:pt x="4086" y="8137"/>
                  </a:cubicBezTo>
                  <a:lnTo>
                    <a:pt x="625" y="8137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57"/>
          <p:cNvGrpSpPr/>
          <p:nvPr/>
        </p:nvGrpSpPr>
        <p:grpSpPr>
          <a:xfrm>
            <a:off x="4329595" y="2850648"/>
            <a:ext cx="484799" cy="484799"/>
            <a:chOff x="3340664" y="1735417"/>
            <a:chExt cx="351049" cy="351049"/>
          </a:xfrm>
        </p:grpSpPr>
        <p:sp>
          <p:nvSpPr>
            <p:cNvPr id="1598" name="Google Shape;1598;p57"/>
            <p:cNvSpPr/>
            <p:nvPr/>
          </p:nvSpPr>
          <p:spPr>
            <a:xfrm>
              <a:off x="3340664" y="1755978"/>
              <a:ext cx="308776" cy="61650"/>
            </a:xfrm>
            <a:custGeom>
              <a:avLst/>
              <a:gdLst/>
              <a:ahLst/>
              <a:cxnLst/>
              <a:rect l="l" t="t" r="r" b="b"/>
              <a:pathLst>
                <a:path w="9386" h="1874" extrusionOk="0">
                  <a:moveTo>
                    <a:pt x="928" y="0"/>
                  </a:moveTo>
                  <a:cubicBezTo>
                    <a:pt x="411" y="0"/>
                    <a:pt x="0" y="411"/>
                    <a:pt x="0" y="928"/>
                  </a:cubicBezTo>
                  <a:lnTo>
                    <a:pt x="0" y="1874"/>
                  </a:lnTo>
                  <a:lnTo>
                    <a:pt x="9386" y="1874"/>
                  </a:lnTo>
                  <a:lnTo>
                    <a:pt x="9386" y="928"/>
                  </a:lnTo>
                  <a:cubicBezTo>
                    <a:pt x="9386" y="411"/>
                    <a:pt x="8975" y="0"/>
                    <a:pt x="8458" y="0"/>
                  </a:cubicBezTo>
                  <a:lnTo>
                    <a:pt x="8137" y="0"/>
                  </a:lnTo>
                  <a:lnTo>
                    <a:pt x="8137" y="1249"/>
                  </a:lnTo>
                  <a:lnTo>
                    <a:pt x="7512" y="1249"/>
                  </a:lnTo>
                  <a:lnTo>
                    <a:pt x="7512" y="0"/>
                  </a:lnTo>
                  <a:lnTo>
                    <a:pt x="6888" y="0"/>
                  </a:lnTo>
                  <a:lnTo>
                    <a:pt x="6888" y="1249"/>
                  </a:lnTo>
                  <a:lnTo>
                    <a:pt x="6263" y="1249"/>
                  </a:lnTo>
                  <a:lnTo>
                    <a:pt x="6263" y="0"/>
                  </a:lnTo>
                  <a:lnTo>
                    <a:pt x="5639" y="0"/>
                  </a:lnTo>
                  <a:lnTo>
                    <a:pt x="5639" y="1249"/>
                  </a:lnTo>
                  <a:lnTo>
                    <a:pt x="5014" y="1249"/>
                  </a:lnTo>
                  <a:lnTo>
                    <a:pt x="5014" y="0"/>
                  </a:lnTo>
                  <a:lnTo>
                    <a:pt x="4390" y="0"/>
                  </a:lnTo>
                  <a:lnTo>
                    <a:pt x="4390" y="1249"/>
                  </a:lnTo>
                  <a:lnTo>
                    <a:pt x="3765" y="1249"/>
                  </a:lnTo>
                  <a:lnTo>
                    <a:pt x="3765" y="0"/>
                  </a:lnTo>
                  <a:lnTo>
                    <a:pt x="3141" y="0"/>
                  </a:lnTo>
                  <a:lnTo>
                    <a:pt x="3141" y="1249"/>
                  </a:lnTo>
                  <a:lnTo>
                    <a:pt x="2516" y="1249"/>
                  </a:lnTo>
                  <a:lnTo>
                    <a:pt x="2516" y="0"/>
                  </a:lnTo>
                  <a:lnTo>
                    <a:pt x="1874" y="0"/>
                  </a:lnTo>
                  <a:lnTo>
                    <a:pt x="1874" y="1249"/>
                  </a:lnTo>
                  <a:lnTo>
                    <a:pt x="1249" y="12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7"/>
            <p:cNvSpPr/>
            <p:nvPr/>
          </p:nvSpPr>
          <p:spPr>
            <a:xfrm>
              <a:off x="3402281" y="1880396"/>
              <a:ext cx="21186" cy="20594"/>
            </a:xfrm>
            <a:custGeom>
              <a:avLst/>
              <a:gdLst/>
              <a:ahLst/>
              <a:cxnLst/>
              <a:rect l="l" t="t" r="r" b="b"/>
              <a:pathLst>
                <a:path w="644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43" y="625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7"/>
            <p:cNvSpPr/>
            <p:nvPr/>
          </p:nvSpPr>
          <p:spPr>
            <a:xfrm>
              <a:off x="3485051" y="1962574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7"/>
            <p:cNvSpPr/>
            <p:nvPr/>
          </p:nvSpPr>
          <p:spPr>
            <a:xfrm>
              <a:off x="3567229" y="1880396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7"/>
            <p:cNvSpPr/>
            <p:nvPr/>
          </p:nvSpPr>
          <p:spPr>
            <a:xfrm>
              <a:off x="3402281" y="1962574"/>
              <a:ext cx="21186" cy="20594"/>
            </a:xfrm>
            <a:custGeom>
              <a:avLst/>
              <a:gdLst/>
              <a:ahLst/>
              <a:cxnLst/>
              <a:rect l="l" t="t" r="r" b="b"/>
              <a:pathLst>
                <a:path w="644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43" y="625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7"/>
            <p:cNvSpPr/>
            <p:nvPr/>
          </p:nvSpPr>
          <p:spPr>
            <a:xfrm>
              <a:off x="3485051" y="1880396"/>
              <a:ext cx="20594" cy="20594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7"/>
            <p:cNvSpPr/>
            <p:nvPr/>
          </p:nvSpPr>
          <p:spPr>
            <a:xfrm>
              <a:off x="3340664" y="1838156"/>
              <a:ext cx="308776" cy="206629"/>
            </a:xfrm>
            <a:custGeom>
              <a:avLst/>
              <a:gdLst/>
              <a:ahLst/>
              <a:cxnLst/>
              <a:rect l="l" t="t" r="r" b="b"/>
              <a:pathLst>
                <a:path w="9386" h="6281" extrusionOk="0">
                  <a:moveTo>
                    <a:pt x="3141" y="660"/>
                  </a:moveTo>
                  <a:lnTo>
                    <a:pt x="3141" y="2534"/>
                  </a:lnTo>
                  <a:lnTo>
                    <a:pt x="1249" y="2534"/>
                  </a:lnTo>
                  <a:lnTo>
                    <a:pt x="1249" y="660"/>
                  </a:lnTo>
                  <a:close/>
                  <a:moveTo>
                    <a:pt x="5639" y="660"/>
                  </a:moveTo>
                  <a:lnTo>
                    <a:pt x="5639" y="2534"/>
                  </a:lnTo>
                  <a:lnTo>
                    <a:pt x="3765" y="2534"/>
                  </a:lnTo>
                  <a:lnTo>
                    <a:pt x="3765" y="660"/>
                  </a:lnTo>
                  <a:close/>
                  <a:moveTo>
                    <a:pt x="8137" y="660"/>
                  </a:moveTo>
                  <a:lnTo>
                    <a:pt x="8137" y="2534"/>
                  </a:lnTo>
                  <a:lnTo>
                    <a:pt x="6263" y="2534"/>
                  </a:lnTo>
                  <a:lnTo>
                    <a:pt x="6263" y="660"/>
                  </a:lnTo>
                  <a:close/>
                  <a:moveTo>
                    <a:pt x="3141" y="3158"/>
                  </a:moveTo>
                  <a:lnTo>
                    <a:pt x="3141" y="5032"/>
                  </a:lnTo>
                  <a:lnTo>
                    <a:pt x="1249" y="5032"/>
                  </a:lnTo>
                  <a:lnTo>
                    <a:pt x="1249" y="3158"/>
                  </a:lnTo>
                  <a:close/>
                  <a:moveTo>
                    <a:pt x="5639" y="3158"/>
                  </a:moveTo>
                  <a:lnTo>
                    <a:pt x="5639" y="5032"/>
                  </a:lnTo>
                  <a:lnTo>
                    <a:pt x="3765" y="5032"/>
                  </a:lnTo>
                  <a:lnTo>
                    <a:pt x="3765" y="3158"/>
                  </a:lnTo>
                  <a:close/>
                  <a:moveTo>
                    <a:pt x="0" y="0"/>
                  </a:moveTo>
                  <a:lnTo>
                    <a:pt x="0" y="6281"/>
                  </a:lnTo>
                  <a:lnTo>
                    <a:pt x="6352" y="6281"/>
                  </a:lnTo>
                  <a:cubicBezTo>
                    <a:pt x="6299" y="6085"/>
                    <a:pt x="6263" y="5888"/>
                    <a:pt x="6263" y="5656"/>
                  </a:cubicBezTo>
                  <a:cubicBezTo>
                    <a:pt x="6263" y="4282"/>
                    <a:pt x="7387" y="3158"/>
                    <a:pt x="8761" y="3158"/>
                  </a:cubicBezTo>
                  <a:cubicBezTo>
                    <a:pt x="8993" y="3158"/>
                    <a:pt x="9189" y="3194"/>
                    <a:pt x="9386" y="3248"/>
                  </a:cubicBezTo>
                  <a:lnTo>
                    <a:pt x="938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7"/>
            <p:cNvSpPr/>
            <p:nvPr/>
          </p:nvSpPr>
          <p:spPr>
            <a:xfrm>
              <a:off x="3567229" y="1962574"/>
              <a:ext cx="124484" cy="123892"/>
            </a:xfrm>
            <a:custGeom>
              <a:avLst/>
              <a:gdLst/>
              <a:ahLst/>
              <a:cxnLst/>
              <a:rect l="l" t="t" r="r" b="b"/>
              <a:pathLst>
                <a:path w="3784" h="3766" extrusionOk="0">
                  <a:moveTo>
                    <a:pt x="2195" y="947"/>
                  </a:moveTo>
                  <a:lnTo>
                    <a:pt x="2195" y="1571"/>
                  </a:lnTo>
                  <a:lnTo>
                    <a:pt x="2820" y="1571"/>
                  </a:lnTo>
                  <a:lnTo>
                    <a:pt x="2820" y="2196"/>
                  </a:lnTo>
                  <a:lnTo>
                    <a:pt x="1571" y="2196"/>
                  </a:lnTo>
                  <a:lnTo>
                    <a:pt x="1571" y="947"/>
                  </a:lnTo>
                  <a:close/>
                  <a:moveTo>
                    <a:pt x="1874" y="1"/>
                  </a:moveTo>
                  <a:cubicBezTo>
                    <a:pt x="857" y="1"/>
                    <a:pt x="1" y="857"/>
                    <a:pt x="1" y="1874"/>
                  </a:cubicBezTo>
                  <a:cubicBezTo>
                    <a:pt x="1" y="2909"/>
                    <a:pt x="857" y="3766"/>
                    <a:pt x="1874" y="3766"/>
                  </a:cubicBezTo>
                  <a:cubicBezTo>
                    <a:pt x="2909" y="3766"/>
                    <a:pt x="3783" y="2909"/>
                    <a:pt x="3783" y="1874"/>
                  </a:cubicBezTo>
                  <a:cubicBezTo>
                    <a:pt x="3783" y="857"/>
                    <a:pt x="2909" y="1"/>
                    <a:pt x="187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7"/>
            <p:cNvSpPr/>
            <p:nvPr/>
          </p:nvSpPr>
          <p:spPr>
            <a:xfrm>
              <a:off x="3381753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7"/>
            <p:cNvSpPr/>
            <p:nvPr/>
          </p:nvSpPr>
          <p:spPr>
            <a:xfrm>
              <a:off x="3423434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7"/>
            <p:cNvSpPr/>
            <p:nvPr/>
          </p:nvSpPr>
          <p:spPr>
            <a:xfrm>
              <a:off x="3464523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7"/>
            <p:cNvSpPr/>
            <p:nvPr/>
          </p:nvSpPr>
          <p:spPr>
            <a:xfrm>
              <a:off x="3505612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7"/>
            <p:cNvSpPr/>
            <p:nvPr/>
          </p:nvSpPr>
          <p:spPr>
            <a:xfrm>
              <a:off x="3546701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7"/>
            <p:cNvSpPr/>
            <p:nvPr/>
          </p:nvSpPr>
          <p:spPr>
            <a:xfrm>
              <a:off x="3587790" y="1735417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57"/>
          <p:cNvGrpSpPr/>
          <p:nvPr/>
        </p:nvGrpSpPr>
        <p:grpSpPr>
          <a:xfrm>
            <a:off x="5238262" y="3568542"/>
            <a:ext cx="351049" cy="351049"/>
            <a:chOff x="7146049" y="1735417"/>
            <a:chExt cx="351049" cy="351049"/>
          </a:xfrm>
        </p:grpSpPr>
        <p:sp>
          <p:nvSpPr>
            <p:cNvPr id="1613" name="Google Shape;1613;p57"/>
            <p:cNvSpPr/>
            <p:nvPr/>
          </p:nvSpPr>
          <p:spPr>
            <a:xfrm>
              <a:off x="7146049" y="1900365"/>
              <a:ext cx="21153" cy="41122"/>
            </a:xfrm>
            <a:custGeom>
              <a:avLst/>
              <a:gdLst/>
              <a:ahLst/>
              <a:cxnLst/>
              <a:rect l="l" t="t" r="r" b="b"/>
              <a:pathLst>
                <a:path w="643" h="1250" extrusionOk="0">
                  <a:moveTo>
                    <a:pt x="0" y="1"/>
                  </a:moveTo>
                  <a:lnTo>
                    <a:pt x="0" y="1250"/>
                  </a:lnTo>
                  <a:lnTo>
                    <a:pt x="643" y="125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7146049" y="1962015"/>
              <a:ext cx="22337" cy="59873"/>
            </a:xfrm>
            <a:custGeom>
              <a:avLst/>
              <a:gdLst/>
              <a:ahLst/>
              <a:cxnLst/>
              <a:rect l="l" t="t" r="r" b="b"/>
              <a:pathLst>
                <a:path w="679" h="1820" extrusionOk="0">
                  <a:moveTo>
                    <a:pt x="0" y="0"/>
                  </a:moveTo>
                  <a:lnTo>
                    <a:pt x="0" y="946"/>
                  </a:lnTo>
                  <a:cubicBezTo>
                    <a:pt x="0" y="1356"/>
                    <a:pt x="304" y="1713"/>
                    <a:pt x="678" y="1820"/>
                  </a:cubicBezTo>
                  <a:cubicBezTo>
                    <a:pt x="660" y="1749"/>
                    <a:pt x="643" y="1659"/>
                    <a:pt x="643" y="1570"/>
                  </a:cubicBezTo>
                  <a:lnTo>
                    <a:pt x="64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7475913" y="1900365"/>
              <a:ext cx="21186" cy="41122"/>
            </a:xfrm>
            <a:custGeom>
              <a:avLst/>
              <a:gdLst/>
              <a:ahLst/>
              <a:cxnLst/>
              <a:rect l="l" t="t" r="r" b="b"/>
              <a:pathLst>
                <a:path w="644" h="1250" extrusionOk="0">
                  <a:moveTo>
                    <a:pt x="1" y="1"/>
                  </a:moveTo>
                  <a:lnTo>
                    <a:pt x="1" y="1250"/>
                  </a:lnTo>
                  <a:lnTo>
                    <a:pt x="643" y="125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7474761" y="1962015"/>
              <a:ext cx="22337" cy="60466"/>
            </a:xfrm>
            <a:custGeom>
              <a:avLst/>
              <a:gdLst/>
              <a:ahLst/>
              <a:cxnLst/>
              <a:rect l="l" t="t" r="r" b="b"/>
              <a:pathLst>
                <a:path w="679" h="1838" extrusionOk="0">
                  <a:moveTo>
                    <a:pt x="36" y="0"/>
                  </a:moveTo>
                  <a:lnTo>
                    <a:pt x="36" y="1570"/>
                  </a:lnTo>
                  <a:cubicBezTo>
                    <a:pt x="36" y="1659"/>
                    <a:pt x="18" y="1749"/>
                    <a:pt x="0" y="1838"/>
                  </a:cubicBezTo>
                  <a:cubicBezTo>
                    <a:pt x="375" y="1713"/>
                    <a:pt x="678" y="1356"/>
                    <a:pt x="678" y="946"/>
                  </a:cubicBezTo>
                  <a:lnTo>
                    <a:pt x="67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7"/>
            <p:cNvSpPr/>
            <p:nvPr/>
          </p:nvSpPr>
          <p:spPr>
            <a:xfrm>
              <a:off x="7310997" y="1900365"/>
              <a:ext cx="20561" cy="20594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82"/>
                    <a:pt x="143" y="625"/>
                    <a:pt x="321" y="625"/>
                  </a:cubicBezTo>
                  <a:cubicBezTo>
                    <a:pt x="500" y="625"/>
                    <a:pt x="625" y="482"/>
                    <a:pt x="625" y="322"/>
                  </a:cubicBez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>
              <a:off x="7310997" y="1777098"/>
              <a:ext cx="20561" cy="102772"/>
            </a:xfrm>
            <a:custGeom>
              <a:avLst/>
              <a:gdLst/>
              <a:ahLst/>
              <a:cxnLst/>
              <a:rect l="l" t="t" r="r" b="b"/>
              <a:pathLst>
                <a:path w="625" h="3124" extrusionOk="0">
                  <a:moveTo>
                    <a:pt x="0" y="1"/>
                  </a:moveTo>
                  <a:lnTo>
                    <a:pt x="0" y="3123"/>
                  </a:lnTo>
                  <a:lnTo>
                    <a:pt x="625" y="3123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>
              <a:off x="7352646" y="1777098"/>
              <a:ext cx="41122" cy="102772"/>
            </a:xfrm>
            <a:custGeom>
              <a:avLst/>
              <a:gdLst/>
              <a:ahLst/>
              <a:cxnLst/>
              <a:rect l="l" t="t" r="r" b="b"/>
              <a:pathLst>
                <a:path w="1250" h="3124" extrusionOk="0">
                  <a:moveTo>
                    <a:pt x="1" y="1"/>
                  </a:moveTo>
                  <a:lnTo>
                    <a:pt x="1" y="3123"/>
                  </a:lnTo>
                  <a:lnTo>
                    <a:pt x="304" y="3123"/>
                  </a:lnTo>
                  <a:cubicBezTo>
                    <a:pt x="822" y="3123"/>
                    <a:pt x="1250" y="2695"/>
                    <a:pt x="1250" y="2177"/>
                  </a:cubicBezTo>
                  <a:lnTo>
                    <a:pt x="1250" y="36"/>
                  </a:lnTo>
                  <a:cubicBezTo>
                    <a:pt x="1143" y="18"/>
                    <a:pt x="1036" y="1"/>
                    <a:pt x="92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>
              <a:off x="7249347" y="1777098"/>
              <a:ext cx="41122" cy="102772"/>
            </a:xfrm>
            <a:custGeom>
              <a:avLst/>
              <a:gdLst/>
              <a:ahLst/>
              <a:cxnLst/>
              <a:rect l="l" t="t" r="r" b="b"/>
              <a:pathLst>
                <a:path w="1250" h="3124" extrusionOk="0">
                  <a:moveTo>
                    <a:pt x="322" y="1"/>
                  </a:moveTo>
                  <a:cubicBezTo>
                    <a:pt x="215" y="1"/>
                    <a:pt x="108" y="18"/>
                    <a:pt x="1" y="36"/>
                  </a:cubicBezTo>
                  <a:lnTo>
                    <a:pt x="1" y="2177"/>
                  </a:lnTo>
                  <a:cubicBezTo>
                    <a:pt x="1" y="2695"/>
                    <a:pt x="429" y="3123"/>
                    <a:pt x="946" y="3123"/>
                  </a:cubicBezTo>
                  <a:lnTo>
                    <a:pt x="1250" y="3123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>
              <a:off x="7249347" y="1982543"/>
              <a:ext cx="144420" cy="41122"/>
            </a:xfrm>
            <a:custGeom>
              <a:avLst/>
              <a:gdLst/>
              <a:ahLst/>
              <a:cxnLst/>
              <a:rect l="l" t="t" r="r" b="b"/>
              <a:pathLst>
                <a:path w="4390" h="1250" extrusionOk="0">
                  <a:moveTo>
                    <a:pt x="1" y="1"/>
                  </a:moveTo>
                  <a:lnTo>
                    <a:pt x="1" y="946"/>
                  </a:lnTo>
                  <a:cubicBezTo>
                    <a:pt x="1" y="1107"/>
                    <a:pt x="143" y="1249"/>
                    <a:pt x="322" y="1249"/>
                  </a:cubicBezTo>
                  <a:lnTo>
                    <a:pt x="4069" y="1249"/>
                  </a:lnTo>
                  <a:cubicBezTo>
                    <a:pt x="4247" y="1249"/>
                    <a:pt x="4390" y="1107"/>
                    <a:pt x="4390" y="946"/>
                  </a:cubicBezTo>
                  <a:lnTo>
                    <a:pt x="4390" y="1"/>
                  </a:lnTo>
                  <a:lnTo>
                    <a:pt x="1250" y="1"/>
                  </a:lnTo>
                  <a:lnTo>
                    <a:pt x="1250" y="625"/>
                  </a:lnTo>
                  <a:lnTo>
                    <a:pt x="625" y="62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>
              <a:off x="7373207" y="1735417"/>
              <a:ext cx="61650" cy="36450"/>
            </a:xfrm>
            <a:custGeom>
              <a:avLst/>
              <a:gdLst/>
              <a:ahLst/>
              <a:cxnLst/>
              <a:rect l="l" t="t" r="r" b="b"/>
              <a:pathLst>
                <a:path w="1874" h="1108" extrusionOk="0">
                  <a:moveTo>
                    <a:pt x="0" y="1"/>
                  </a:moveTo>
                  <a:lnTo>
                    <a:pt x="0" y="643"/>
                  </a:lnTo>
                  <a:lnTo>
                    <a:pt x="304" y="643"/>
                  </a:lnTo>
                  <a:cubicBezTo>
                    <a:pt x="875" y="643"/>
                    <a:pt x="1428" y="822"/>
                    <a:pt x="1874" y="1107"/>
                  </a:cubicBezTo>
                  <a:lnTo>
                    <a:pt x="187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>
              <a:off x="7208258" y="1735417"/>
              <a:ext cx="61683" cy="36450"/>
            </a:xfrm>
            <a:custGeom>
              <a:avLst/>
              <a:gdLst/>
              <a:ahLst/>
              <a:cxnLst/>
              <a:rect l="l" t="t" r="r" b="b"/>
              <a:pathLst>
                <a:path w="1875" h="1108" extrusionOk="0">
                  <a:moveTo>
                    <a:pt x="1" y="1"/>
                  </a:moveTo>
                  <a:lnTo>
                    <a:pt x="1" y="1107"/>
                  </a:lnTo>
                  <a:cubicBezTo>
                    <a:pt x="447" y="822"/>
                    <a:pt x="982" y="643"/>
                    <a:pt x="1571" y="643"/>
                  </a:cubicBezTo>
                  <a:lnTo>
                    <a:pt x="1874" y="643"/>
                  </a:lnTo>
                  <a:lnTo>
                    <a:pt x="187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>
              <a:off x="7187730" y="1784138"/>
              <a:ext cx="267687" cy="302328"/>
            </a:xfrm>
            <a:custGeom>
              <a:avLst/>
              <a:gdLst/>
              <a:ahLst/>
              <a:cxnLst/>
              <a:rect l="l" t="t" r="r" b="b"/>
              <a:pathLst>
                <a:path w="8137" h="9190" extrusionOk="0">
                  <a:moveTo>
                    <a:pt x="6887" y="5407"/>
                  </a:moveTo>
                  <a:lnTo>
                    <a:pt x="6887" y="6977"/>
                  </a:lnTo>
                  <a:cubicBezTo>
                    <a:pt x="6887" y="7495"/>
                    <a:pt x="6459" y="7905"/>
                    <a:pt x="5942" y="7905"/>
                  </a:cubicBezTo>
                  <a:lnTo>
                    <a:pt x="2195" y="7905"/>
                  </a:lnTo>
                  <a:cubicBezTo>
                    <a:pt x="1677" y="7905"/>
                    <a:pt x="1249" y="7495"/>
                    <a:pt x="1249" y="6977"/>
                  </a:cubicBezTo>
                  <a:lnTo>
                    <a:pt x="1249" y="5407"/>
                  </a:lnTo>
                  <a:close/>
                  <a:moveTo>
                    <a:pt x="1249" y="1"/>
                  </a:moveTo>
                  <a:cubicBezTo>
                    <a:pt x="518" y="358"/>
                    <a:pt x="0" y="1107"/>
                    <a:pt x="0" y="1963"/>
                  </a:cubicBezTo>
                  <a:lnTo>
                    <a:pt x="0" y="6977"/>
                  </a:lnTo>
                  <a:cubicBezTo>
                    <a:pt x="0" y="8173"/>
                    <a:pt x="981" y="9190"/>
                    <a:pt x="2195" y="9190"/>
                  </a:cubicBezTo>
                  <a:lnTo>
                    <a:pt x="5942" y="9190"/>
                  </a:lnTo>
                  <a:cubicBezTo>
                    <a:pt x="7155" y="9190"/>
                    <a:pt x="8136" y="8173"/>
                    <a:pt x="8136" y="6977"/>
                  </a:cubicBezTo>
                  <a:lnTo>
                    <a:pt x="8136" y="1963"/>
                  </a:lnTo>
                  <a:cubicBezTo>
                    <a:pt x="8136" y="1107"/>
                    <a:pt x="7619" y="358"/>
                    <a:pt x="6887" y="1"/>
                  </a:cubicBezTo>
                  <a:lnTo>
                    <a:pt x="6887" y="1963"/>
                  </a:lnTo>
                  <a:cubicBezTo>
                    <a:pt x="6887" y="2838"/>
                    <a:pt x="6174" y="3534"/>
                    <a:pt x="5317" y="3534"/>
                  </a:cubicBezTo>
                  <a:lnTo>
                    <a:pt x="5014" y="3534"/>
                  </a:lnTo>
                  <a:lnTo>
                    <a:pt x="5014" y="3855"/>
                  </a:lnTo>
                  <a:cubicBezTo>
                    <a:pt x="5014" y="4372"/>
                    <a:pt x="4586" y="4783"/>
                    <a:pt x="4068" y="4783"/>
                  </a:cubicBezTo>
                  <a:cubicBezTo>
                    <a:pt x="3551" y="4783"/>
                    <a:pt x="3123" y="4372"/>
                    <a:pt x="3123" y="3855"/>
                  </a:cubicBezTo>
                  <a:lnTo>
                    <a:pt x="3123" y="3534"/>
                  </a:lnTo>
                  <a:lnTo>
                    <a:pt x="2819" y="3534"/>
                  </a:lnTo>
                  <a:cubicBezTo>
                    <a:pt x="1963" y="3534"/>
                    <a:pt x="1249" y="2838"/>
                    <a:pt x="1249" y="1963"/>
                  </a:cubicBezTo>
                  <a:lnTo>
                    <a:pt x="124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9" name="Google Shape;1629;p58"/>
          <p:cNvGrpSpPr/>
          <p:nvPr/>
        </p:nvGrpSpPr>
        <p:grpSpPr>
          <a:xfrm>
            <a:off x="542261" y="1862991"/>
            <a:ext cx="8059481" cy="2375600"/>
            <a:chOff x="504324" y="348488"/>
            <a:chExt cx="8268679" cy="918177"/>
          </a:xfrm>
        </p:grpSpPr>
        <p:sp>
          <p:nvSpPr>
            <p:cNvPr id="1630" name="Google Shape;1630;p5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589749" y="379947"/>
              <a:ext cx="8078029" cy="855261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58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633" name="Google Shape;1633;p58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58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636" name="Google Shape;1636;p5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of </a:t>
            </a:r>
            <a:r>
              <a:rPr lang="en">
                <a:solidFill>
                  <a:schemeClr val="accent2"/>
                </a:solidFill>
              </a:rPr>
              <a:t>activities</a:t>
            </a:r>
            <a:endParaRPr>
              <a:solidFill>
                <a:schemeClr val="accent2"/>
              </a:solidFill>
            </a:endParaRPr>
          </a:p>
        </p:txBody>
      </p:sp>
      <p:graphicFrame>
        <p:nvGraphicFramePr>
          <p:cNvPr id="1639" name="Google Shape;1639;p58"/>
          <p:cNvGraphicFramePr/>
          <p:nvPr/>
        </p:nvGraphicFramePr>
        <p:xfrm>
          <a:off x="649075" y="1954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{ADFB9D46-733F-4424-AFE7-6A4F3297DA3A}</a:tableStyleId>
              </a:tblPr>
              <a:tblGrid>
                <a:gridCol w="156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9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MON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TUE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WED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THU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FRI</a:t>
                      </a:r>
                      <a:endParaRPr sz="25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544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Despite being red, Mars is actually a cold place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Jupiter is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Saturn is a gas giant and has several rings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Neptune is the farthest planet from the Sun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Earth is the third planet from the Sun and has life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91425" marR="91425" marT="68575" marB="6857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4" name="Google Shape;1644;p59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645" name="Google Shape;1645;p59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59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648" name="Google Shape;1648;p59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solidFill>
                  <a:schemeClr val="accent2"/>
                </a:solidFill>
              </a:rPr>
              <a:t>ACTIVITIES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51" name="Google Shape;1651;p59"/>
          <p:cNvSpPr txBox="1"/>
          <p:nvPr/>
        </p:nvSpPr>
        <p:spPr>
          <a:xfrm>
            <a:off x="726600" y="4285425"/>
            <a:ext cx="77040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Molengo"/>
                <a:ea typeface="Molengo"/>
                <a:cs typeface="Molengo"/>
                <a:sym typeface="Moleng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2" name="Google Shape;1652;p59"/>
          <p:cNvSpPr txBox="1"/>
          <p:nvPr/>
        </p:nvSpPr>
        <p:spPr>
          <a:xfrm>
            <a:off x="6105900" y="3261250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MATH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3" name="Google Shape;1653;p59"/>
          <p:cNvSpPr txBox="1"/>
          <p:nvPr/>
        </p:nvSpPr>
        <p:spPr>
          <a:xfrm>
            <a:off x="6082194" y="2203524"/>
            <a:ext cx="189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4" name="Google Shape;1654;p59"/>
          <p:cNvSpPr txBox="1"/>
          <p:nvPr/>
        </p:nvSpPr>
        <p:spPr>
          <a:xfrm>
            <a:off x="6105958" y="3653321"/>
            <a:ext cx="1893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Venus is the second planet from the Sun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5" name="Google Shape;1655;p59"/>
          <p:cNvSpPr txBox="1"/>
          <p:nvPr/>
        </p:nvSpPr>
        <p:spPr>
          <a:xfrm>
            <a:off x="1152525" y="2500075"/>
            <a:ext cx="19005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DRAWING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6" name="Google Shape;1656;p59"/>
          <p:cNvSpPr txBox="1"/>
          <p:nvPr/>
        </p:nvSpPr>
        <p:spPr>
          <a:xfrm>
            <a:off x="1152528" y="2892251"/>
            <a:ext cx="1900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Saturn is a gas giant and has rings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657" name="Google Shape;1657;p59"/>
          <p:cNvSpPr txBox="1"/>
          <p:nvPr/>
        </p:nvSpPr>
        <p:spPr>
          <a:xfrm>
            <a:off x="6081875" y="1811481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MUSIC</a:t>
            </a:r>
            <a:endParaRPr sz="2500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8" name="Google Shape;1658;p59"/>
          <p:cNvSpPr txBox="1"/>
          <p:nvPr/>
        </p:nvSpPr>
        <p:spPr>
          <a:xfrm>
            <a:off x="1152575" y="2131375"/>
            <a:ext cx="19005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rPr>
              <a:t>45%</a:t>
            </a:r>
            <a:endParaRPr sz="25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59" name="Google Shape;1659;p59"/>
          <p:cNvSpPr txBox="1"/>
          <p:nvPr/>
        </p:nvSpPr>
        <p:spPr>
          <a:xfrm>
            <a:off x="6089125" y="1442775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EDA8C"/>
                </a:solidFill>
                <a:latin typeface="Luckiest Guy"/>
                <a:ea typeface="Luckiest Guy"/>
                <a:cs typeface="Luckiest Guy"/>
                <a:sym typeface="Luckiest Guy"/>
              </a:rPr>
              <a:t>25%</a:t>
            </a:r>
            <a:endParaRPr sz="2500">
              <a:solidFill>
                <a:srgbClr val="4EDA8C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60" name="Google Shape;1660;p59"/>
          <p:cNvSpPr txBox="1"/>
          <p:nvPr/>
        </p:nvSpPr>
        <p:spPr>
          <a:xfrm>
            <a:off x="6105975" y="2892500"/>
            <a:ext cx="1893300" cy="484800"/>
          </a:xfrm>
          <a:prstGeom prst="rect">
            <a:avLst/>
          </a:prstGeom>
          <a:noFill/>
          <a:ln>
            <a:noFill/>
          </a:ln>
          <a:effectLst>
            <a:outerShdw dist="47625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568C"/>
                </a:solidFill>
                <a:latin typeface="Luckiest Guy"/>
                <a:ea typeface="Luckiest Guy"/>
                <a:cs typeface="Luckiest Guy"/>
                <a:sym typeface="Luckiest Guy"/>
              </a:rPr>
              <a:t>30%</a:t>
            </a:r>
            <a:endParaRPr sz="2500">
              <a:solidFill>
                <a:srgbClr val="FF568C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661" name="Google Shape;1661;p59"/>
          <p:cNvSpPr/>
          <p:nvPr/>
        </p:nvSpPr>
        <p:spPr>
          <a:xfrm>
            <a:off x="3173674" y="1499882"/>
            <a:ext cx="2930023" cy="265254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224F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2" name="Google Shape;1662;p59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350" y="1633175"/>
            <a:ext cx="3858675" cy="238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0"/>
          <p:cNvSpPr/>
          <p:nvPr/>
        </p:nvSpPr>
        <p:spPr>
          <a:xfrm rot="-1750233">
            <a:off x="5078779" y="807896"/>
            <a:ext cx="692825" cy="907485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60"/>
          <p:cNvGrpSpPr/>
          <p:nvPr/>
        </p:nvGrpSpPr>
        <p:grpSpPr>
          <a:xfrm>
            <a:off x="481339" y="451523"/>
            <a:ext cx="2280945" cy="2930236"/>
            <a:chOff x="403341" y="4317871"/>
            <a:chExt cx="1388872" cy="1784227"/>
          </a:xfrm>
        </p:grpSpPr>
        <p:sp>
          <p:nvSpPr>
            <p:cNvPr id="1669" name="Google Shape;1669;p60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0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1" name="Google Shape;1671;p60"/>
          <p:cNvGrpSpPr/>
          <p:nvPr/>
        </p:nvGrpSpPr>
        <p:grpSpPr>
          <a:xfrm flipH="1">
            <a:off x="638339" y="696593"/>
            <a:ext cx="4994771" cy="3859015"/>
            <a:chOff x="-77200" y="4976650"/>
            <a:chExt cx="6631400" cy="4310786"/>
          </a:xfrm>
        </p:grpSpPr>
        <p:sp>
          <p:nvSpPr>
            <p:cNvPr id="1672" name="Google Shape;1672;p60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0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0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675" name="Google Shape;1675;p60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6" name="Google Shape;1676;p60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7" name="Google Shape;1677;p60"/>
          <p:cNvGrpSpPr/>
          <p:nvPr/>
        </p:nvGrpSpPr>
        <p:grpSpPr>
          <a:xfrm rot="-1750126">
            <a:off x="4704133" y="1205642"/>
            <a:ext cx="1897684" cy="2866692"/>
            <a:chOff x="1664690" y="4678372"/>
            <a:chExt cx="1102779" cy="1665887"/>
          </a:xfrm>
        </p:grpSpPr>
        <p:sp>
          <p:nvSpPr>
            <p:cNvPr id="1678" name="Google Shape;1678;p60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0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0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0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0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0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0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0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60"/>
          <p:cNvGrpSpPr/>
          <p:nvPr/>
        </p:nvGrpSpPr>
        <p:grpSpPr>
          <a:xfrm>
            <a:off x="295280" y="413387"/>
            <a:ext cx="2253471" cy="2861320"/>
            <a:chOff x="290050" y="4294650"/>
            <a:chExt cx="1372143" cy="1742264"/>
          </a:xfrm>
        </p:grpSpPr>
        <p:sp>
          <p:nvSpPr>
            <p:cNvPr id="1687" name="Google Shape;1687;p60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0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0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60"/>
          <p:cNvGrpSpPr/>
          <p:nvPr/>
        </p:nvGrpSpPr>
        <p:grpSpPr>
          <a:xfrm rot="9883872">
            <a:off x="4545773" y="847545"/>
            <a:ext cx="1071929" cy="968210"/>
            <a:chOff x="3352500" y="5131825"/>
            <a:chExt cx="912380" cy="824098"/>
          </a:xfrm>
        </p:grpSpPr>
        <p:sp>
          <p:nvSpPr>
            <p:cNvPr id="1691" name="Google Shape;1691;p6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60"/>
          <p:cNvSpPr/>
          <p:nvPr/>
        </p:nvSpPr>
        <p:spPr>
          <a:xfrm>
            <a:off x="2591825" y="29440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60"/>
          <p:cNvSpPr txBox="1">
            <a:spLocks noGrp="1"/>
          </p:cNvSpPr>
          <p:nvPr>
            <p:ph type="title"/>
          </p:nvPr>
        </p:nvSpPr>
        <p:spPr>
          <a:xfrm>
            <a:off x="713225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SPEAKERS</a:t>
            </a:r>
            <a:endParaRPr/>
          </a:p>
        </p:txBody>
      </p:sp>
      <p:sp>
        <p:nvSpPr>
          <p:cNvPr id="1695" name="Google Shape;1695;p60"/>
          <p:cNvSpPr txBox="1">
            <a:spLocks noGrp="1"/>
          </p:cNvSpPr>
          <p:nvPr>
            <p:ph type="title" idx="2"/>
          </p:nvPr>
        </p:nvSpPr>
        <p:spPr>
          <a:xfrm>
            <a:off x="2359475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6" name="Google Shape;1696;p60"/>
          <p:cNvSpPr txBox="1">
            <a:spLocks noGrp="1"/>
          </p:cNvSpPr>
          <p:nvPr>
            <p:ph type="subTitle" idx="1"/>
          </p:nvPr>
        </p:nvSpPr>
        <p:spPr>
          <a:xfrm>
            <a:off x="1340363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697" name="Google Shape;1697;p60"/>
          <p:cNvGrpSpPr/>
          <p:nvPr/>
        </p:nvGrpSpPr>
        <p:grpSpPr>
          <a:xfrm>
            <a:off x="6080050" y="1384199"/>
            <a:ext cx="2444819" cy="2736763"/>
            <a:chOff x="6080050" y="1384199"/>
            <a:chExt cx="2444819" cy="2736763"/>
          </a:xfrm>
        </p:grpSpPr>
        <p:sp>
          <p:nvSpPr>
            <p:cNvPr id="1698" name="Google Shape;1698;p60"/>
            <p:cNvSpPr/>
            <p:nvPr/>
          </p:nvSpPr>
          <p:spPr>
            <a:xfrm>
              <a:off x="8040006" y="2606477"/>
              <a:ext cx="484863" cy="431675"/>
            </a:xfrm>
            <a:custGeom>
              <a:avLst/>
              <a:gdLst/>
              <a:ahLst/>
              <a:cxnLst/>
              <a:rect l="l" t="t" r="r" b="b"/>
              <a:pathLst>
                <a:path w="5497" h="4894" extrusionOk="0">
                  <a:moveTo>
                    <a:pt x="3257" y="1"/>
                  </a:moveTo>
                  <a:cubicBezTo>
                    <a:pt x="3212" y="1"/>
                    <a:pt x="3163" y="17"/>
                    <a:pt x="3112" y="51"/>
                  </a:cubicBezTo>
                  <a:cubicBezTo>
                    <a:pt x="2976" y="146"/>
                    <a:pt x="2881" y="272"/>
                    <a:pt x="2786" y="408"/>
                  </a:cubicBezTo>
                  <a:cubicBezTo>
                    <a:pt x="2618" y="650"/>
                    <a:pt x="2524" y="934"/>
                    <a:pt x="2429" y="1207"/>
                  </a:cubicBezTo>
                  <a:cubicBezTo>
                    <a:pt x="2408" y="1302"/>
                    <a:pt x="2377" y="1386"/>
                    <a:pt x="2345" y="1491"/>
                  </a:cubicBezTo>
                  <a:cubicBezTo>
                    <a:pt x="2261" y="1439"/>
                    <a:pt x="2271" y="1375"/>
                    <a:pt x="2261" y="1312"/>
                  </a:cubicBezTo>
                  <a:cubicBezTo>
                    <a:pt x="2219" y="1071"/>
                    <a:pt x="2198" y="850"/>
                    <a:pt x="2145" y="608"/>
                  </a:cubicBezTo>
                  <a:cubicBezTo>
                    <a:pt x="2114" y="493"/>
                    <a:pt x="2093" y="387"/>
                    <a:pt x="2040" y="282"/>
                  </a:cubicBezTo>
                  <a:cubicBezTo>
                    <a:pt x="1957" y="117"/>
                    <a:pt x="1851" y="32"/>
                    <a:pt x="1738" y="32"/>
                  </a:cubicBezTo>
                  <a:cubicBezTo>
                    <a:pt x="1637" y="32"/>
                    <a:pt x="1530" y="101"/>
                    <a:pt x="1431" y="240"/>
                  </a:cubicBezTo>
                  <a:cubicBezTo>
                    <a:pt x="1325" y="387"/>
                    <a:pt x="1262" y="545"/>
                    <a:pt x="1241" y="713"/>
                  </a:cubicBezTo>
                  <a:cubicBezTo>
                    <a:pt x="1210" y="913"/>
                    <a:pt x="1168" y="1113"/>
                    <a:pt x="1168" y="1312"/>
                  </a:cubicBezTo>
                  <a:cubicBezTo>
                    <a:pt x="1168" y="1586"/>
                    <a:pt x="1189" y="1859"/>
                    <a:pt x="1199" y="2132"/>
                  </a:cubicBezTo>
                  <a:cubicBezTo>
                    <a:pt x="1199" y="2248"/>
                    <a:pt x="1199" y="2353"/>
                    <a:pt x="1210" y="2511"/>
                  </a:cubicBezTo>
                  <a:cubicBezTo>
                    <a:pt x="1147" y="2416"/>
                    <a:pt x="1105" y="2374"/>
                    <a:pt x="1063" y="2321"/>
                  </a:cubicBezTo>
                  <a:cubicBezTo>
                    <a:pt x="936" y="2153"/>
                    <a:pt x="821" y="1975"/>
                    <a:pt x="684" y="1817"/>
                  </a:cubicBezTo>
                  <a:cubicBezTo>
                    <a:pt x="621" y="1743"/>
                    <a:pt x="527" y="1680"/>
                    <a:pt x="432" y="1628"/>
                  </a:cubicBezTo>
                  <a:cubicBezTo>
                    <a:pt x="391" y="1601"/>
                    <a:pt x="347" y="1588"/>
                    <a:pt x="304" y="1588"/>
                  </a:cubicBezTo>
                  <a:cubicBezTo>
                    <a:pt x="214" y="1588"/>
                    <a:pt x="128" y="1644"/>
                    <a:pt x="85" y="1743"/>
                  </a:cubicBezTo>
                  <a:cubicBezTo>
                    <a:pt x="54" y="1838"/>
                    <a:pt x="33" y="1943"/>
                    <a:pt x="33" y="2048"/>
                  </a:cubicBezTo>
                  <a:cubicBezTo>
                    <a:pt x="1" y="2332"/>
                    <a:pt x="96" y="2595"/>
                    <a:pt x="211" y="2837"/>
                  </a:cubicBezTo>
                  <a:cubicBezTo>
                    <a:pt x="316" y="3099"/>
                    <a:pt x="453" y="3352"/>
                    <a:pt x="569" y="3614"/>
                  </a:cubicBezTo>
                  <a:cubicBezTo>
                    <a:pt x="684" y="3856"/>
                    <a:pt x="884" y="4003"/>
                    <a:pt x="1147" y="4066"/>
                  </a:cubicBezTo>
                  <a:cubicBezTo>
                    <a:pt x="1798" y="4245"/>
                    <a:pt x="2450" y="4466"/>
                    <a:pt x="3091" y="4687"/>
                  </a:cubicBezTo>
                  <a:cubicBezTo>
                    <a:pt x="3249" y="4750"/>
                    <a:pt x="3407" y="4802"/>
                    <a:pt x="3564" y="4876"/>
                  </a:cubicBezTo>
                  <a:cubicBezTo>
                    <a:pt x="3600" y="4888"/>
                    <a:pt x="3632" y="4893"/>
                    <a:pt x="3662" y="4893"/>
                  </a:cubicBezTo>
                  <a:cubicBezTo>
                    <a:pt x="3713" y="4893"/>
                    <a:pt x="3756" y="4877"/>
                    <a:pt x="3796" y="4844"/>
                  </a:cubicBezTo>
                  <a:cubicBezTo>
                    <a:pt x="3880" y="4781"/>
                    <a:pt x="3943" y="4718"/>
                    <a:pt x="4006" y="4644"/>
                  </a:cubicBezTo>
                  <a:cubicBezTo>
                    <a:pt x="4395" y="4214"/>
                    <a:pt x="4763" y="3772"/>
                    <a:pt x="5046" y="3267"/>
                  </a:cubicBezTo>
                  <a:cubicBezTo>
                    <a:pt x="5162" y="3057"/>
                    <a:pt x="5267" y="2826"/>
                    <a:pt x="5372" y="2584"/>
                  </a:cubicBezTo>
                  <a:cubicBezTo>
                    <a:pt x="5425" y="2469"/>
                    <a:pt x="5456" y="2332"/>
                    <a:pt x="5467" y="2206"/>
                  </a:cubicBezTo>
                  <a:cubicBezTo>
                    <a:pt x="5496" y="1970"/>
                    <a:pt x="5369" y="1825"/>
                    <a:pt x="5145" y="1825"/>
                  </a:cubicBezTo>
                  <a:cubicBezTo>
                    <a:pt x="5130" y="1825"/>
                    <a:pt x="5115" y="1826"/>
                    <a:pt x="5099" y="1827"/>
                  </a:cubicBezTo>
                  <a:cubicBezTo>
                    <a:pt x="4941" y="1838"/>
                    <a:pt x="4815" y="1891"/>
                    <a:pt x="4678" y="1985"/>
                  </a:cubicBezTo>
                  <a:cubicBezTo>
                    <a:pt x="4615" y="2038"/>
                    <a:pt x="4531" y="2090"/>
                    <a:pt x="4416" y="2164"/>
                  </a:cubicBezTo>
                  <a:cubicBezTo>
                    <a:pt x="4447" y="2038"/>
                    <a:pt x="4468" y="1964"/>
                    <a:pt x="4479" y="1901"/>
                  </a:cubicBezTo>
                  <a:cubicBezTo>
                    <a:pt x="4531" y="1691"/>
                    <a:pt x="4605" y="1470"/>
                    <a:pt x="4636" y="1249"/>
                  </a:cubicBezTo>
                  <a:cubicBezTo>
                    <a:pt x="4668" y="1155"/>
                    <a:pt x="4657" y="1050"/>
                    <a:pt x="4626" y="945"/>
                  </a:cubicBezTo>
                  <a:cubicBezTo>
                    <a:pt x="4587" y="796"/>
                    <a:pt x="4495" y="717"/>
                    <a:pt x="4372" y="717"/>
                  </a:cubicBezTo>
                  <a:cubicBezTo>
                    <a:pt x="4331" y="717"/>
                    <a:pt x="4285" y="726"/>
                    <a:pt x="4237" y="745"/>
                  </a:cubicBezTo>
                  <a:cubicBezTo>
                    <a:pt x="4132" y="787"/>
                    <a:pt x="4037" y="850"/>
                    <a:pt x="3953" y="934"/>
                  </a:cubicBezTo>
                  <a:cubicBezTo>
                    <a:pt x="3838" y="1050"/>
                    <a:pt x="3743" y="1176"/>
                    <a:pt x="3638" y="1302"/>
                  </a:cubicBezTo>
                  <a:cubicBezTo>
                    <a:pt x="3585" y="1354"/>
                    <a:pt x="3554" y="1418"/>
                    <a:pt x="3459" y="1533"/>
                  </a:cubicBezTo>
                  <a:cubicBezTo>
                    <a:pt x="3470" y="1386"/>
                    <a:pt x="3480" y="1302"/>
                    <a:pt x="3501" y="1207"/>
                  </a:cubicBezTo>
                  <a:cubicBezTo>
                    <a:pt x="3533" y="966"/>
                    <a:pt x="3564" y="734"/>
                    <a:pt x="3533" y="493"/>
                  </a:cubicBezTo>
                  <a:cubicBezTo>
                    <a:pt x="3522" y="366"/>
                    <a:pt x="3512" y="230"/>
                    <a:pt x="3428" y="114"/>
                  </a:cubicBezTo>
                  <a:cubicBezTo>
                    <a:pt x="3383" y="38"/>
                    <a:pt x="3324" y="1"/>
                    <a:pt x="3257" y="1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0"/>
            <p:cNvSpPr/>
            <p:nvPr/>
          </p:nvSpPr>
          <p:spPr>
            <a:xfrm>
              <a:off x="8193045" y="2794621"/>
              <a:ext cx="227216" cy="98260"/>
            </a:xfrm>
            <a:custGeom>
              <a:avLst/>
              <a:gdLst/>
              <a:ahLst/>
              <a:cxnLst/>
              <a:rect l="l" t="t" r="r" b="b"/>
              <a:pathLst>
                <a:path w="2576" h="1114" extrusionOk="0">
                  <a:moveTo>
                    <a:pt x="109" y="1"/>
                  </a:moveTo>
                  <a:cubicBezTo>
                    <a:pt x="73" y="1"/>
                    <a:pt x="37" y="13"/>
                    <a:pt x="0" y="20"/>
                  </a:cubicBezTo>
                  <a:lnTo>
                    <a:pt x="0" y="73"/>
                  </a:lnTo>
                  <a:cubicBezTo>
                    <a:pt x="53" y="83"/>
                    <a:pt x="95" y="115"/>
                    <a:pt x="147" y="125"/>
                  </a:cubicBezTo>
                  <a:cubicBezTo>
                    <a:pt x="368" y="167"/>
                    <a:pt x="589" y="199"/>
                    <a:pt x="810" y="252"/>
                  </a:cubicBezTo>
                  <a:cubicBezTo>
                    <a:pt x="1430" y="388"/>
                    <a:pt x="1987" y="651"/>
                    <a:pt x="2449" y="1071"/>
                  </a:cubicBezTo>
                  <a:cubicBezTo>
                    <a:pt x="2460" y="1082"/>
                    <a:pt x="2502" y="1092"/>
                    <a:pt x="2512" y="1113"/>
                  </a:cubicBezTo>
                  <a:cubicBezTo>
                    <a:pt x="2576" y="1071"/>
                    <a:pt x="2544" y="1019"/>
                    <a:pt x="2523" y="987"/>
                  </a:cubicBezTo>
                  <a:cubicBezTo>
                    <a:pt x="2428" y="914"/>
                    <a:pt x="2334" y="819"/>
                    <a:pt x="2250" y="756"/>
                  </a:cubicBezTo>
                  <a:cubicBezTo>
                    <a:pt x="1903" y="504"/>
                    <a:pt x="1524" y="304"/>
                    <a:pt x="1104" y="199"/>
                  </a:cubicBezTo>
                  <a:cubicBezTo>
                    <a:pt x="789" y="125"/>
                    <a:pt x="473" y="73"/>
                    <a:pt x="158" y="10"/>
                  </a:cubicBezTo>
                  <a:cubicBezTo>
                    <a:pt x="142" y="3"/>
                    <a:pt x="125" y="1"/>
                    <a:pt x="109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0"/>
            <p:cNvSpPr/>
            <p:nvPr/>
          </p:nvSpPr>
          <p:spPr>
            <a:xfrm>
              <a:off x="6080050" y="1384199"/>
              <a:ext cx="2104660" cy="1972264"/>
            </a:xfrm>
            <a:custGeom>
              <a:avLst/>
              <a:gdLst/>
              <a:ahLst/>
              <a:cxnLst/>
              <a:rect l="l" t="t" r="r" b="b"/>
              <a:pathLst>
                <a:path w="23861" h="22360" extrusionOk="0">
                  <a:moveTo>
                    <a:pt x="12061" y="0"/>
                  </a:moveTo>
                  <a:cubicBezTo>
                    <a:pt x="12039" y="0"/>
                    <a:pt x="12016" y="11"/>
                    <a:pt x="11994" y="33"/>
                  </a:cubicBezTo>
                  <a:cubicBezTo>
                    <a:pt x="11962" y="54"/>
                    <a:pt x="11931" y="86"/>
                    <a:pt x="11889" y="107"/>
                  </a:cubicBezTo>
                  <a:cubicBezTo>
                    <a:pt x="10901" y="1000"/>
                    <a:pt x="9881" y="1894"/>
                    <a:pt x="8882" y="2787"/>
                  </a:cubicBezTo>
                  <a:cubicBezTo>
                    <a:pt x="7547" y="4017"/>
                    <a:pt x="6234" y="5278"/>
                    <a:pt x="4951" y="6561"/>
                  </a:cubicBezTo>
                  <a:cubicBezTo>
                    <a:pt x="4142" y="7391"/>
                    <a:pt x="3322" y="8232"/>
                    <a:pt x="2513" y="9083"/>
                  </a:cubicBezTo>
                  <a:cubicBezTo>
                    <a:pt x="2166" y="9441"/>
                    <a:pt x="1840" y="9809"/>
                    <a:pt x="1514" y="10177"/>
                  </a:cubicBezTo>
                  <a:cubicBezTo>
                    <a:pt x="1188" y="10545"/>
                    <a:pt x="894" y="10933"/>
                    <a:pt x="516" y="11270"/>
                  </a:cubicBezTo>
                  <a:cubicBezTo>
                    <a:pt x="368" y="11385"/>
                    <a:pt x="263" y="11543"/>
                    <a:pt x="148" y="11669"/>
                  </a:cubicBezTo>
                  <a:cubicBezTo>
                    <a:pt x="0" y="11858"/>
                    <a:pt x="0" y="11921"/>
                    <a:pt x="127" y="12111"/>
                  </a:cubicBezTo>
                  <a:cubicBezTo>
                    <a:pt x="190" y="12195"/>
                    <a:pt x="253" y="12289"/>
                    <a:pt x="316" y="12373"/>
                  </a:cubicBezTo>
                  <a:cubicBezTo>
                    <a:pt x="1314" y="13498"/>
                    <a:pt x="2355" y="14602"/>
                    <a:pt x="3448" y="15642"/>
                  </a:cubicBezTo>
                  <a:cubicBezTo>
                    <a:pt x="4520" y="16651"/>
                    <a:pt x="5571" y="17692"/>
                    <a:pt x="6601" y="18743"/>
                  </a:cubicBezTo>
                  <a:cubicBezTo>
                    <a:pt x="7201" y="19374"/>
                    <a:pt x="7821" y="19994"/>
                    <a:pt x="8430" y="20635"/>
                  </a:cubicBezTo>
                  <a:cubicBezTo>
                    <a:pt x="8966" y="21203"/>
                    <a:pt x="9566" y="21686"/>
                    <a:pt x="10039" y="22306"/>
                  </a:cubicBezTo>
                  <a:cubicBezTo>
                    <a:pt x="10070" y="22338"/>
                    <a:pt x="10112" y="22359"/>
                    <a:pt x="10165" y="22359"/>
                  </a:cubicBezTo>
                  <a:cubicBezTo>
                    <a:pt x="10196" y="22359"/>
                    <a:pt x="10238" y="22338"/>
                    <a:pt x="10270" y="22328"/>
                  </a:cubicBezTo>
                  <a:cubicBezTo>
                    <a:pt x="10343" y="22334"/>
                    <a:pt x="10403" y="22353"/>
                    <a:pt x="10462" y="22353"/>
                  </a:cubicBezTo>
                  <a:cubicBezTo>
                    <a:pt x="10496" y="22353"/>
                    <a:pt x="10529" y="22347"/>
                    <a:pt x="10564" y="22328"/>
                  </a:cubicBezTo>
                  <a:cubicBezTo>
                    <a:pt x="10648" y="22275"/>
                    <a:pt x="10732" y="22222"/>
                    <a:pt x="10816" y="22170"/>
                  </a:cubicBezTo>
                  <a:cubicBezTo>
                    <a:pt x="10827" y="22159"/>
                    <a:pt x="10858" y="22149"/>
                    <a:pt x="10869" y="22128"/>
                  </a:cubicBezTo>
                  <a:cubicBezTo>
                    <a:pt x="11132" y="21907"/>
                    <a:pt x="11395" y="21697"/>
                    <a:pt x="11647" y="21476"/>
                  </a:cubicBezTo>
                  <a:cubicBezTo>
                    <a:pt x="12214" y="20951"/>
                    <a:pt x="12771" y="20414"/>
                    <a:pt x="13329" y="19868"/>
                  </a:cubicBezTo>
                  <a:cubicBezTo>
                    <a:pt x="13686" y="19521"/>
                    <a:pt x="14054" y="19174"/>
                    <a:pt x="14380" y="18796"/>
                  </a:cubicBezTo>
                  <a:cubicBezTo>
                    <a:pt x="14485" y="18680"/>
                    <a:pt x="14611" y="18554"/>
                    <a:pt x="14642" y="18386"/>
                  </a:cubicBezTo>
                  <a:cubicBezTo>
                    <a:pt x="14653" y="18333"/>
                    <a:pt x="14695" y="18291"/>
                    <a:pt x="14737" y="18260"/>
                  </a:cubicBezTo>
                  <a:cubicBezTo>
                    <a:pt x="15294" y="17682"/>
                    <a:pt x="15872" y="17114"/>
                    <a:pt x="16440" y="16536"/>
                  </a:cubicBezTo>
                  <a:cubicBezTo>
                    <a:pt x="17659" y="15264"/>
                    <a:pt x="18868" y="13982"/>
                    <a:pt x="20056" y="12689"/>
                  </a:cubicBezTo>
                  <a:cubicBezTo>
                    <a:pt x="20865" y="11795"/>
                    <a:pt x="21695" y="10923"/>
                    <a:pt x="22515" y="10040"/>
                  </a:cubicBezTo>
                  <a:cubicBezTo>
                    <a:pt x="22894" y="9620"/>
                    <a:pt x="23283" y="9220"/>
                    <a:pt x="23629" y="8758"/>
                  </a:cubicBezTo>
                  <a:cubicBezTo>
                    <a:pt x="23693" y="8663"/>
                    <a:pt x="23745" y="8568"/>
                    <a:pt x="23808" y="8484"/>
                  </a:cubicBezTo>
                  <a:cubicBezTo>
                    <a:pt x="23861" y="8442"/>
                    <a:pt x="23861" y="8390"/>
                    <a:pt x="23829" y="8337"/>
                  </a:cubicBezTo>
                  <a:cubicBezTo>
                    <a:pt x="23724" y="8222"/>
                    <a:pt x="23629" y="8095"/>
                    <a:pt x="23514" y="8011"/>
                  </a:cubicBezTo>
                  <a:cubicBezTo>
                    <a:pt x="22946" y="7601"/>
                    <a:pt x="22368" y="7191"/>
                    <a:pt x="21801" y="6782"/>
                  </a:cubicBezTo>
                  <a:cubicBezTo>
                    <a:pt x="21023" y="6235"/>
                    <a:pt x="20255" y="5699"/>
                    <a:pt x="19478" y="5142"/>
                  </a:cubicBezTo>
                  <a:cubicBezTo>
                    <a:pt x="18616" y="4543"/>
                    <a:pt x="17764" y="3933"/>
                    <a:pt x="16902" y="3334"/>
                  </a:cubicBezTo>
                  <a:cubicBezTo>
                    <a:pt x="16019" y="2714"/>
                    <a:pt x="15126" y="2083"/>
                    <a:pt x="14243" y="1463"/>
                  </a:cubicBezTo>
                  <a:cubicBezTo>
                    <a:pt x="13665" y="1074"/>
                    <a:pt x="13097" y="664"/>
                    <a:pt x="12498" y="307"/>
                  </a:cubicBezTo>
                  <a:cubicBezTo>
                    <a:pt x="12446" y="286"/>
                    <a:pt x="12393" y="254"/>
                    <a:pt x="12383" y="202"/>
                  </a:cubicBezTo>
                  <a:cubicBezTo>
                    <a:pt x="12341" y="86"/>
                    <a:pt x="12214" y="75"/>
                    <a:pt x="12120" y="23"/>
                  </a:cubicBezTo>
                  <a:cubicBezTo>
                    <a:pt x="12100" y="8"/>
                    <a:pt x="12081" y="0"/>
                    <a:pt x="1206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0"/>
            <p:cNvSpPr/>
            <p:nvPr/>
          </p:nvSpPr>
          <p:spPr>
            <a:xfrm>
              <a:off x="6295186" y="2134042"/>
              <a:ext cx="195639" cy="174911"/>
            </a:xfrm>
            <a:custGeom>
              <a:avLst/>
              <a:gdLst/>
              <a:ahLst/>
              <a:cxnLst/>
              <a:rect l="l" t="t" r="r" b="b"/>
              <a:pathLst>
                <a:path w="2218" h="1983" extrusionOk="0">
                  <a:moveTo>
                    <a:pt x="2062" y="0"/>
                  </a:moveTo>
                  <a:cubicBezTo>
                    <a:pt x="2051" y="0"/>
                    <a:pt x="2040" y="2"/>
                    <a:pt x="2029" y="4"/>
                  </a:cubicBezTo>
                  <a:cubicBezTo>
                    <a:pt x="1955" y="25"/>
                    <a:pt x="1903" y="78"/>
                    <a:pt x="1850" y="131"/>
                  </a:cubicBezTo>
                  <a:cubicBezTo>
                    <a:pt x="1713" y="278"/>
                    <a:pt x="1545" y="414"/>
                    <a:pt x="1398" y="551"/>
                  </a:cubicBezTo>
                  <a:cubicBezTo>
                    <a:pt x="999" y="961"/>
                    <a:pt x="578" y="1339"/>
                    <a:pt x="137" y="1697"/>
                  </a:cubicBezTo>
                  <a:cubicBezTo>
                    <a:pt x="84" y="1739"/>
                    <a:pt x="53" y="1781"/>
                    <a:pt x="21" y="1823"/>
                  </a:cubicBezTo>
                  <a:cubicBezTo>
                    <a:pt x="11" y="1844"/>
                    <a:pt x="0" y="1886"/>
                    <a:pt x="11" y="1907"/>
                  </a:cubicBezTo>
                  <a:cubicBezTo>
                    <a:pt x="21" y="1949"/>
                    <a:pt x="74" y="1959"/>
                    <a:pt x="116" y="1980"/>
                  </a:cubicBezTo>
                  <a:cubicBezTo>
                    <a:pt x="124" y="1982"/>
                    <a:pt x="133" y="1983"/>
                    <a:pt x="141" y="1983"/>
                  </a:cubicBezTo>
                  <a:cubicBezTo>
                    <a:pt x="193" y="1983"/>
                    <a:pt x="237" y="1957"/>
                    <a:pt x="273" y="1938"/>
                  </a:cubicBezTo>
                  <a:lnTo>
                    <a:pt x="431" y="1823"/>
                  </a:lnTo>
                  <a:cubicBezTo>
                    <a:pt x="925" y="1413"/>
                    <a:pt x="1430" y="1003"/>
                    <a:pt x="1892" y="561"/>
                  </a:cubicBezTo>
                  <a:cubicBezTo>
                    <a:pt x="1997" y="456"/>
                    <a:pt x="2071" y="330"/>
                    <a:pt x="2165" y="225"/>
                  </a:cubicBezTo>
                  <a:cubicBezTo>
                    <a:pt x="2186" y="204"/>
                    <a:pt x="2207" y="152"/>
                    <a:pt x="2218" y="141"/>
                  </a:cubicBezTo>
                  <a:cubicBezTo>
                    <a:pt x="2218" y="59"/>
                    <a:pt x="2138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0"/>
            <p:cNvSpPr/>
            <p:nvPr/>
          </p:nvSpPr>
          <p:spPr>
            <a:xfrm>
              <a:off x="6296069" y="2223660"/>
              <a:ext cx="182761" cy="154006"/>
            </a:xfrm>
            <a:custGeom>
              <a:avLst/>
              <a:gdLst/>
              <a:ahLst/>
              <a:cxnLst/>
              <a:rect l="l" t="t" r="r" b="b"/>
              <a:pathLst>
                <a:path w="2072" h="1746" extrusionOk="0">
                  <a:moveTo>
                    <a:pt x="1914" y="0"/>
                  </a:moveTo>
                  <a:cubicBezTo>
                    <a:pt x="1890" y="0"/>
                    <a:pt x="1865" y="6"/>
                    <a:pt x="1840" y="18"/>
                  </a:cubicBezTo>
                  <a:cubicBezTo>
                    <a:pt x="1777" y="50"/>
                    <a:pt x="1703" y="92"/>
                    <a:pt x="1651" y="145"/>
                  </a:cubicBezTo>
                  <a:cubicBezTo>
                    <a:pt x="1441" y="344"/>
                    <a:pt x="1230" y="544"/>
                    <a:pt x="1020" y="723"/>
                  </a:cubicBezTo>
                  <a:cubicBezTo>
                    <a:pt x="726" y="996"/>
                    <a:pt x="411" y="1280"/>
                    <a:pt x="95" y="1553"/>
                  </a:cubicBezTo>
                  <a:cubicBezTo>
                    <a:pt x="64" y="1574"/>
                    <a:pt x="43" y="1606"/>
                    <a:pt x="22" y="1627"/>
                  </a:cubicBezTo>
                  <a:cubicBezTo>
                    <a:pt x="1" y="1658"/>
                    <a:pt x="11" y="1700"/>
                    <a:pt x="43" y="1711"/>
                  </a:cubicBezTo>
                  <a:cubicBezTo>
                    <a:pt x="64" y="1732"/>
                    <a:pt x="95" y="1732"/>
                    <a:pt x="95" y="1732"/>
                  </a:cubicBezTo>
                  <a:cubicBezTo>
                    <a:pt x="129" y="1741"/>
                    <a:pt x="159" y="1745"/>
                    <a:pt x="187" y="1745"/>
                  </a:cubicBezTo>
                  <a:cubicBezTo>
                    <a:pt x="286" y="1745"/>
                    <a:pt x="349" y="1690"/>
                    <a:pt x="432" y="1616"/>
                  </a:cubicBezTo>
                  <a:cubicBezTo>
                    <a:pt x="884" y="1259"/>
                    <a:pt x="1314" y="891"/>
                    <a:pt x="1756" y="544"/>
                  </a:cubicBezTo>
                  <a:cubicBezTo>
                    <a:pt x="1861" y="460"/>
                    <a:pt x="1956" y="344"/>
                    <a:pt x="2040" y="229"/>
                  </a:cubicBezTo>
                  <a:cubicBezTo>
                    <a:pt x="2071" y="176"/>
                    <a:pt x="2071" y="92"/>
                    <a:pt x="2019" y="39"/>
                  </a:cubicBezTo>
                  <a:cubicBezTo>
                    <a:pt x="1987" y="14"/>
                    <a:pt x="1951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0"/>
            <p:cNvSpPr/>
            <p:nvPr/>
          </p:nvSpPr>
          <p:spPr>
            <a:xfrm>
              <a:off x="6329411" y="2312661"/>
              <a:ext cx="119694" cy="113961"/>
            </a:xfrm>
            <a:custGeom>
              <a:avLst/>
              <a:gdLst/>
              <a:ahLst/>
              <a:cxnLst/>
              <a:rect l="l" t="t" r="r" b="b"/>
              <a:pathLst>
                <a:path w="1357" h="1292" extrusionOk="0">
                  <a:moveTo>
                    <a:pt x="1240" y="1"/>
                  </a:moveTo>
                  <a:cubicBezTo>
                    <a:pt x="1204" y="1"/>
                    <a:pt x="1168" y="20"/>
                    <a:pt x="1136" y="40"/>
                  </a:cubicBezTo>
                  <a:cubicBezTo>
                    <a:pt x="1042" y="124"/>
                    <a:pt x="936" y="197"/>
                    <a:pt x="852" y="281"/>
                  </a:cubicBezTo>
                  <a:cubicBezTo>
                    <a:pt x="590" y="544"/>
                    <a:pt x="327" y="817"/>
                    <a:pt x="64" y="1091"/>
                  </a:cubicBezTo>
                  <a:cubicBezTo>
                    <a:pt x="43" y="1122"/>
                    <a:pt x="33" y="1143"/>
                    <a:pt x="11" y="1175"/>
                  </a:cubicBezTo>
                  <a:cubicBezTo>
                    <a:pt x="1" y="1217"/>
                    <a:pt x="43" y="1290"/>
                    <a:pt x="96" y="1290"/>
                  </a:cubicBezTo>
                  <a:cubicBezTo>
                    <a:pt x="101" y="1291"/>
                    <a:pt x="107" y="1292"/>
                    <a:pt x="112" y="1292"/>
                  </a:cubicBezTo>
                  <a:cubicBezTo>
                    <a:pt x="168" y="1292"/>
                    <a:pt x="215" y="1247"/>
                    <a:pt x="253" y="1238"/>
                  </a:cubicBezTo>
                  <a:cubicBezTo>
                    <a:pt x="527" y="1028"/>
                    <a:pt x="747" y="775"/>
                    <a:pt x="989" y="544"/>
                  </a:cubicBezTo>
                  <a:cubicBezTo>
                    <a:pt x="1094" y="439"/>
                    <a:pt x="1189" y="323"/>
                    <a:pt x="1294" y="197"/>
                  </a:cubicBezTo>
                  <a:cubicBezTo>
                    <a:pt x="1357" y="134"/>
                    <a:pt x="1357" y="71"/>
                    <a:pt x="1304" y="29"/>
                  </a:cubicBezTo>
                  <a:cubicBezTo>
                    <a:pt x="1284" y="9"/>
                    <a:pt x="1262" y="1"/>
                    <a:pt x="124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0"/>
            <p:cNvSpPr/>
            <p:nvPr/>
          </p:nvSpPr>
          <p:spPr>
            <a:xfrm>
              <a:off x="6628961" y="2900116"/>
              <a:ext cx="1852481" cy="1220845"/>
            </a:xfrm>
            <a:custGeom>
              <a:avLst/>
              <a:gdLst/>
              <a:ahLst/>
              <a:cxnLst/>
              <a:rect l="l" t="t" r="r" b="b"/>
              <a:pathLst>
                <a:path w="21002" h="13841" extrusionOk="0">
                  <a:moveTo>
                    <a:pt x="15544" y="1"/>
                  </a:moveTo>
                  <a:cubicBezTo>
                    <a:pt x="15333" y="1"/>
                    <a:pt x="15204" y="96"/>
                    <a:pt x="15105" y="285"/>
                  </a:cubicBezTo>
                  <a:cubicBezTo>
                    <a:pt x="14978" y="527"/>
                    <a:pt x="14831" y="779"/>
                    <a:pt x="14684" y="1032"/>
                  </a:cubicBezTo>
                  <a:cubicBezTo>
                    <a:pt x="14400" y="1526"/>
                    <a:pt x="14064" y="1978"/>
                    <a:pt x="13622" y="2356"/>
                  </a:cubicBezTo>
                  <a:cubicBezTo>
                    <a:pt x="13107" y="2787"/>
                    <a:pt x="12529" y="3039"/>
                    <a:pt x="11878" y="3092"/>
                  </a:cubicBezTo>
                  <a:cubicBezTo>
                    <a:pt x="11767" y="3097"/>
                    <a:pt x="11658" y="3112"/>
                    <a:pt x="11551" y="3112"/>
                  </a:cubicBezTo>
                  <a:cubicBezTo>
                    <a:pt x="11434" y="3112"/>
                    <a:pt x="11320" y="3094"/>
                    <a:pt x="11205" y="3029"/>
                  </a:cubicBezTo>
                  <a:cubicBezTo>
                    <a:pt x="10953" y="2882"/>
                    <a:pt x="10669" y="2787"/>
                    <a:pt x="10406" y="2671"/>
                  </a:cubicBezTo>
                  <a:cubicBezTo>
                    <a:pt x="9849" y="2430"/>
                    <a:pt x="9271" y="2314"/>
                    <a:pt x="8693" y="2209"/>
                  </a:cubicBezTo>
                  <a:cubicBezTo>
                    <a:pt x="8368" y="2162"/>
                    <a:pt x="8040" y="2134"/>
                    <a:pt x="7711" y="2134"/>
                  </a:cubicBezTo>
                  <a:cubicBezTo>
                    <a:pt x="7454" y="2134"/>
                    <a:pt x="7195" y="2151"/>
                    <a:pt x="6937" y="2188"/>
                  </a:cubicBezTo>
                  <a:cubicBezTo>
                    <a:pt x="6538" y="2240"/>
                    <a:pt x="6160" y="2293"/>
                    <a:pt x="5781" y="2440"/>
                  </a:cubicBezTo>
                  <a:cubicBezTo>
                    <a:pt x="5550" y="2514"/>
                    <a:pt x="5329" y="2619"/>
                    <a:pt x="5108" y="2713"/>
                  </a:cubicBezTo>
                  <a:cubicBezTo>
                    <a:pt x="4467" y="2987"/>
                    <a:pt x="3900" y="3365"/>
                    <a:pt x="3374" y="3817"/>
                  </a:cubicBezTo>
                  <a:cubicBezTo>
                    <a:pt x="2449" y="4626"/>
                    <a:pt x="1755" y="5615"/>
                    <a:pt x="1230" y="6729"/>
                  </a:cubicBezTo>
                  <a:cubicBezTo>
                    <a:pt x="652" y="7958"/>
                    <a:pt x="284" y="9241"/>
                    <a:pt x="116" y="10597"/>
                  </a:cubicBezTo>
                  <a:cubicBezTo>
                    <a:pt x="53" y="11091"/>
                    <a:pt x="0" y="11595"/>
                    <a:pt x="0" y="12089"/>
                  </a:cubicBezTo>
                  <a:cubicBezTo>
                    <a:pt x="0" y="12594"/>
                    <a:pt x="231" y="12941"/>
                    <a:pt x="662" y="13183"/>
                  </a:cubicBezTo>
                  <a:cubicBezTo>
                    <a:pt x="957" y="13340"/>
                    <a:pt x="1272" y="13424"/>
                    <a:pt x="1587" y="13508"/>
                  </a:cubicBezTo>
                  <a:cubicBezTo>
                    <a:pt x="1692" y="13540"/>
                    <a:pt x="1808" y="13529"/>
                    <a:pt x="1913" y="13550"/>
                  </a:cubicBezTo>
                  <a:cubicBezTo>
                    <a:pt x="2365" y="13687"/>
                    <a:pt x="2838" y="13719"/>
                    <a:pt x="3290" y="13771"/>
                  </a:cubicBezTo>
                  <a:cubicBezTo>
                    <a:pt x="3715" y="13820"/>
                    <a:pt x="4136" y="13841"/>
                    <a:pt x="4556" y="13841"/>
                  </a:cubicBezTo>
                  <a:cubicBezTo>
                    <a:pt x="4853" y="13841"/>
                    <a:pt x="5149" y="13831"/>
                    <a:pt x="5445" y="13813"/>
                  </a:cubicBezTo>
                  <a:cubicBezTo>
                    <a:pt x="5834" y="13803"/>
                    <a:pt x="6212" y="13761"/>
                    <a:pt x="6591" y="13750"/>
                  </a:cubicBezTo>
                  <a:cubicBezTo>
                    <a:pt x="7232" y="13729"/>
                    <a:pt x="7883" y="13687"/>
                    <a:pt x="8514" y="13582"/>
                  </a:cubicBezTo>
                  <a:cubicBezTo>
                    <a:pt x="8787" y="13540"/>
                    <a:pt x="9071" y="13550"/>
                    <a:pt x="9334" y="13456"/>
                  </a:cubicBezTo>
                  <a:cubicBezTo>
                    <a:pt x="9362" y="13465"/>
                    <a:pt x="9389" y="13469"/>
                    <a:pt x="9416" y="13469"/>
                  </a:cubicBezTo>
                  <a:cubicBezTo>
                    <a:pt x="9511" y="13469"/>
                    <a:pt x="9599" y="13424"/>
                    <a:pt x="9681" y="13424"/>
                  </a:cubicBezTo>
                  <a:cubicBezTo>
                    <a:pt x="9807" y="13424"/>
                    <a:pt x="9944" y="13382"/>
                    <a:pt x="10059" y="13372"/>
                  </a:cubicBezTo>
                  <a:cubicBezTo>
                    <a:pt x="10438" y="13319"/>
                    <a:pt x="10837" y="13235"/>
                    <a:pt x="11215" y="13140"/>
                  </a:cubicBezTo>
                  <a:cubicBezTo>
                    <a:pt x="11794" y="13035"/>
                    <a:pt x="12361" y="12878"/>
                    <a:pt x="12929" y="12699"/>
                  </a:cubicBezTo>
                  <a:cubicBezTo>
                    <a:pt x="13675" y="12457"/>
                    <a:pt x="14348" y="12194"/>
                    <a:pt x="14947" y="11869"/>
                  </a:cubicBezTo>
                  <a:cubicBezTo>
                    <a:pt x="15409" y="11637"/>
                    <a:pt x="15819" y="11322"/>
                    <a:pt x="16198" y="10975"/>
                  </a:cubicBezTo>
                  <a:cubicBezTo>
                    <a:pt x="16471" y="10723"/>
                    <a:pt x="16692" y="10429"/>
                    <a:pt x="16870" y="10092"/>
                  </a:cubicBezTo>
                  <a:cubicBezTo>
                    <a:pt x="16902" y="10019"/>
                    <a:pt x="16933" y="9956"/>
                    <a:pt x="17049" y="9924"/>
                  </a:cubicBezTo>
                  <a:cubicBezTo>
                    <a:pt x="17238" y="9882"/>
                    <a:pt x="17291" y="9756"/>
                    <a:pt x="17207" y="9598"/>
                  </a:cubicBezTo>
                  <a:cubicBezTo>
                    <a:pt x="16923" y="9020"/>
                    <a:pt x="16629" y="8453"/>
                    <a:pt x="16271" y="7906"/>
                  </a:cubicBezTo>
                  <a:cubicBezTo>
                    <a:pt x="16103" y="7643"/>
                    <a:pt x="15935" y="7380"/>
                    <a:pt x="15746" y="7097"/>
                  </a:cubicBezTo>
                  <a:cubicBezTo>
                    <a:pt x="15735" y="7076"/>
                    <a:pt x="15714" y="7044"/>
                    <a:pt x="15693" y="7012"/>
                  </a:cubicBezTo>
                  <a:cubicBezTo>
                    <a:pt x="15683" y="6981"/>
                    <a:pt x="15683" y="6939"/>
                    <a:pt x="15725" y="6928"/>
                  </a:cubicBezTo>
                  <a:cubicBezTo>
                    <a:pt x="15798" y="6907"/>
                    <a:pt x="15882" y="6865"/>
                    <a:pt x="15977" y="6834"/>
                  </a:cubicBezTo>
                  <a:cubicBezTo>
                    <a:pt x="16345" y="6760"/>
                    <a:pt x="16681" y="6603"/>
                    <a:pt x="17028" y="6455"/>
                  </a:cubicBezTo>
                  <a:cubicBezTo>
                    <a:pt x="17312" y="6340"/>
                    <a:pt x="17606" y="6193"/>
                    <a:pt x="17879" y="6035"/>
                  </a:cubicBezTo>
                  <a:cubicBezTo>
                    <a:pt x="18153" y="5877"/>
                    <a:pt x="18405" y="5699"/>
                    <a:pt x="18668" y="5509"/>
                  </a:cubicBezTo>
                  <a:cubicBezTo>
                    <a:pt x="19078" y="5236"/>
                    <a:pt x="19446" y="4910"/>
                    <a:pt x="19771" y="4553"/>
                  </a:cubicBezTo>
                  <a:cubicBezTo>
                    <a:pt x="20087" y="4227"/>
                    <a:pt x="20360" y="3859"/>
                    <a:pt x="20560" y="3439"/>
                  </a:cubicBezTo>
                  <a:cubicBezTo>
                    <a:pt x="20717" y="3102"/>
                    <a:pt x="20823" y="2766"/>
                    <a:pt x="20886" y="2409"/>
                  </a:cubicBezTo>
                  <a:cubicBezTo>
                    <a:pt x="21001" y="2335"/>
                    <a:pt x="20938" y="2230"/>
                    <a:pt x="20875" y="2135"/>
                  </a:cubicBezTo>
                  <a:cubicBezTo>
                    <a:pt x="20781" y="1999"/>
                    <a:pt x="20665" y="1883"/>
                    <a:pt x="20518" y="1788"/>
                  </a:cubicBezTo>
                  <a:cubicBezTo>
                    <a:pt x="20308" y="1662"/>
                    <a:pt x="20108" y="1526"/>
                    <a:pt x="19898" y="1410"/>
                  </a:cubicBezTo>
                  <a:cubicBezTo>
                    <a:pt x="19036" y="916"/>
                    <a:pt x="18111" y="527"/>
                    <a:pt x="17154" y="264"/>
                  </a:cubicBezTo>
                  <a:cubicBezTo>
                    <a:pt x="16639" y="128"/>
                    <a:pt x="16114" y="33"/>
                    <a:pt x="15578" y="2"/>
                  </a:cubicBezTo>
                  <a:cubicBezTo>
                    <a:pt x="15566" y="1"/>
                    <a:pt x="15555" y="1"/>
                    <a:pt x="155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0"/>
            <p:cNvSpPr/>
            <p:nvPr/>
          </p:nvSpPr>
          <p:spPr>
            <a:xfrm>
              <a:off x="6971998" y="3126101"/>
              <a:ext cx="586916" cy="451962"/>
            </a:xfrm>
            <a:custGeom>
              <a:avLst/>
              <a:gdLst/>
              <a:ahLst/>
              <a:cxnLst/>
              <a:rect l="l" t="t" r="r" b="b"/>
              <a:pathLst>
                <a:path w="6654" h="5124" extrusionOk="0">
                  <a:moveTo>
                    <a:pt x="3894" y="1"/>
                  </a:moveTo>
                  <a:cubicBezTo>
                    <a:pt x="3469" y="1"/>
                    <a:pt x="3046" y="50"/>
                    <a:pt x="2628" y="151"/>
                  </a:cubicBezTo>
                  <a:cubicBezTo>
                    <a:pt x="1703" y="372"/>
                    <a:pt x="894" y="751"/>
                    <a:pt x="168" y="1350"/>
                  </a:cubicBezTo>
                  <a:cubicBezTo>
                    <a:pt x="105" y="1402"/>
                    <a:pt x="11" y="1434"/>
                    <a:pt x="0" y="1539"/>
                  </a:cubicBezTo>
                  <a:cubicBezTo>
                    <a:pt x="1114" y="1991"/>
                    <a:pt x="2134" y="2611"/>
                    <a:pt x="3185" y="3200"/>
                  </a:cubicBezTo>
                  <a:cubicBezTo>
                    <a:pt x="4257" y="3788"/>
                    <a:pt x="5308" y="4387"/>
                    <a:pt x="6265" y="5123"/>
                  </a:cubicBezTo>
                  <a:cubicBezTo>
                    <a:pt x="6328" y="5071"/>
                    <a:pt x="6328" y="5018"/>
                    <a:pt x="6328" y="4966"/>
                  </a:cubicBezTo>
                  <a:cubicBezTo>
                    <a:pt x="6380" y="4198"/>
                    <a:pt x="6412" y="3420"/>
                    <a:pt x="6465" y="2643"/>
                  </a:cubicBezTo>
                  <a:cubicBezTo>
                    <a:pt x="6496" y="2043"/>
                    <a:pt x="6549" y="1444"/>
                    <a:pt x="6601" y="845"/>
                  </a:cubicBezTo>
                  <a:cubicBezTo>
                    <a:pt x="6622" y="782"/>
                    <a:pt x="6654" y="719"/>
                    <a:pt x="6633" y="645"/>
                  </a:cubicBezTo>
                  <a:cubicBezTo>
                    <a:pt x="6591" y="561"/>
                    <a:pt x="6486" y="593"/>
                    <a:pt x="6433" y="561"/>
                  </a:cubicBezTo>
                  <a:cubicBezTo>
                    <a:pt x="6275" y="435"/>
                    <a:pt x="6076" y="425"/>
                    <a:pt x="5907" y="362"/>
                  </a:cubicBezTo>
                  <a:cubicBezTo>
                    <a:pt x="5487" y="204"/>
                    <a:pt x="5056" y="99"/>
                    <a:pt x="4604" y="46"/>
                  </a:cubicBezTo>
                  <a:cubicBezTo>
                    <a:pt x="4367" y="16"/>
                    <a:pt x="4130" y="1"/>
                    <a:pt x="38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0"/>
            <p:cNvSpPr/>
            <p:nvPr/>
          </p:nvSpPr>
          <p:spPr>
            <a:xfrm>
              <a:off x="6895963" y="3193844"/>
              <a:ext cx="745509" cy="541843"/>
            </a:xfrm>
            <a:custGeom>
              <a:avLst/>
              <a:gdLst/>
              <a:ahLst/>
              <a:cxnLst/>
              <a:rect l="l" t="t" r="r" b="b"/>
              <a:pathLst>
                <a:path w="8452" h="6143" extrusionOk="0">
                  <a:moveTo>
                    <a:pt x="7696" y="1"/>
                  </a:moveTo>
                  <a:cubicBezTo>
                    <a:pt x="7682" y="1"/>
                    <a:pt x="7667" y="2"/>
                    <a:pt x="7652" y="4"/>
                  </a:cubicBezTo>
                  <a:cubicBezTo>
                    <a:pt x="7663" y="161"/>
                    <a:pt x="7673" y="287"/>
                    <a:pt x="7663" y="403"/>
                  </a:cubicBezTo>
                  <a:cubicBezTo>
                    <a:pt x="7652" y="1591"/>
                    <a:pt x="7621" y="2758"/>
                    <a:pt x="7547" y="3935"/>
                  </a:cubicBezTo>
                  <a:cubicBezTo>
                    <a:pt x="7526" y="4187"/>
                    <a:pt x="7495" y="4429"/>
                    <a:pt x="7463" y="4660"/>
                  </a:cubicBezTo>
                  <a:cubicBezTo>
                    <a:pt x="7435" y="4844"/>
                    <a:pt x="7350" y="4942"/>
                    <a:pt x="7227" y="4942"/>
                  </a:cubicBezTo>
                  <a:cubicBezTo>
                    <a:pt x="7167" y="4942"/>
                    <a:pt x="7098" y="4919"/>
                    <a:pt x="7022" y="4870"/>
                  </a:cubicBezTo>
                  <a:cubicBezTo>
                    <a:pt x="6938" y="4828"/>
                    <a:pt x="6875" y="4776"/>
                    <a:pt x="6811" y="4713"/>
                  </a:cubicBezTo>
                  <a:cubicBezTo>
                    <a:pt x="6391" y="4303"/>
                    <a:pt x="5897" y="4008"/>
                    <a:pt x="5403" y="3704"/>
                  </a:cubicBezTo>
                  <a:cubicBezTo>
                    <a:pt x="4741" y="3294"/>
                    <a:pt x="4058" y="2926"/>
                    <a:pt x="3395" y="2547"/>
                  </a:cubicBezTo>
                  <a:cubicBezTo>
                    <a:pt x="2639" y="2127"/>
                    <a:pt x="1871" y="1696"/>
                    <a:pt x="1135" y="1233"/>
                  </a:cubicBezTo>
                  <a:cubicBezTo>
                    <a:pt x="978" y="1128"/>
                    <a:pt x="778" y="1076"/>
                    <a:pt x="631" y="918"/>
                  </a:cubicBezTo>
                  <a:cubicBezTo>
                    <a:pt x="400" y="1128"/>
                    <a:pt x="168" y="1328"/>
                    <a:pt x="0" y="1570"/>
                  </a:cubicBezTo>
                  <a:cubicBezTo>
                    <a:pt x="42" y="1601"/>
                    <a:pt x="63" y="1622"/>
                    <a:pt x="95" y="1643"/>
                  </a:cubicBezTo>
                  <a:cubicBezTo>
                    <a:pt x="662" y="1885"/>
                    <a:pt x="1199" y="2179"/>
                    <a:pt x="1724" y="2484"/>
                  </a:cubicBezTo>
                  <a:cubicBezTo>
                    <a:pt x="3048" y="3231"/>
                    <a:pt x="4362" y="3977"/>
                    <a:pt x="5676" y="4744"/>
                  </a:cubicBezTo>
                  <a:cubicBezTo>
                    <a:pt x="6465" y="5186"/>
                    <a:pt x="7242" y="5648"/>
                    <a:pt x="8031" y="6111"/>
                  </a:cubicBezTo>
                  <a:cubicBezTo>
                    <a:pt x="8066" y="6132"/>
                    <a:pt x="8095" y="6142"/>
                    <a:pt x="8118" y="6142"/>
                  </a:cubicBezTo>
                  <a:cubicBezTo>
                    <a:pt x="8165" y="6142"/>
                    <a:pt x="8188" y="6100"/>
                    <a:pt x="8188" y="6016"/>
                  </a:cubicBezTo>
                  <a:cubicBezTo>
                    <a:pt x="8188" y="5764"/>
                    <a:pt x="8178" y="5522"/>
                    <a:pt x="8188" y="5270"/>
                  </a:cubicBezTo>
                  <a:cubicBezTo>
                    <a:pt x="8241" y="3704"/>
                    <a:pt x="8336" y="2158"/>
                    <a:pt x="8441" y="592"/>
                  </a:cubicBezTo>
                  <a:cubicBezTo>
                    <a:pt x="8451" y="350"/>
                    <a:pt x="8451" y="350"/>
                    <a:pt x="8241" y="266"/>
                  </a:cubicBezTo>
                  <a:cubicBezTo>
                    <a:pt x="8178" y="224"/>
                    <a:pt x="8115" y="172"/>
                    <a:pt x="8041" y="140"/>
                  </a:cubicBezTo>
                  <a:cubicBezTo>
                    <a:pt x="7936" y="92"/>
                    <a:pt x="7839" y="1"/>
                    <a:pt x="76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0"/>
            <p:cNvSpPr/>
            <p:nvPr/>
          </p:nvSpPr>
          <p:spPr>
            <a:xfrm>
              <a:off x="7951975" y="2999437"/>
              <a:ext cx="454344" cy="195198"/>
            </a:xfrm>
            <a:custGeom>
              <a:avLst/>
              <a:gdLst/>
              <a:ahLst/>
              <a:cxnLst/>
              <a:rect l="l" t="t" r="r" b="b"/>
              <a:pathLst>
                <a:path w="5151" h="2213" extrusionOk="0">
                  <a:moveTo>
                    <a:pt x="95" y="0"/>
                  </a:moveTo>
                  <a:cubicBezTo>
                    <a:pt x="53" y="0"/>
                    <a:pt x="42" y="0"/>
                    <a:pt x="42" y="11"/>
                  </a:cubicBezTo>
                  <a:cubicBezTo>
                    <a:pt x="21" y="21"/>
                    <a:pt x="0" y="32"/>
                    <a:pt x="0" y="53"/>
                  </a:cubicBezTo>
                  <a:cubicBezTo>
                    <a:pt x="0" y="63"/>
                    <a:pt x="11" y="105"/>
                    <a:pt x="21" y="105"/>
                  </a:cubicBezTo>
                  <a:cubicBezTo>
                    <a:pt x="85" y="126"/>
                    <a:pt x="148" y="137"/>
                    <a:pt x="211" y="158"/>
                  </a:cubicBezTo>
                  <a:cubicBezTo>
                    <a:pt x="1682" y="389"/>
                    <a:pt x="3038" y="957"/>
                    <a:pt x="4310" y="1735"/>
                  </a:cubicBezTo>
                  <a:cubicBezTo>
                    <a:pt x="4562" y="1892"/>
                    <a:pt x="4794" y="2050"/>
                    <a:pt x="5035" y="2187"/>
                  </a:cubicBezTo>
                  <a:cubicBezTo>
                    <a:pt x="5046" y="2202"/>
                    <a:pt x="5064" y="2213"/>
                    <a:pt x="5084" y="2213"/>
                  </a:cubicBezTo>
                  <a:cubicBezTo>
                    <a:pt x="5104" y="2213"/>
                    <a:pt x="5125" y="2202"/>
                    <a:pt x="5140" y="2176"/>
                  </a:cubicBezTo>
                  <a:cubicBezTo>
                    <a:pt x="5151" y="2155"/>
                    <a:pt x="5140" y="2113"/>
                    <a:pt x="5130" y="2081"/>
                  </a:cubicBezTo>
                  <a:cubicBezTo>
                    <a:pt x="5088" y="2029"/>
                    <a:pt x="5035" y="1997"/>
                    <a:pt x="4983" y="1955"/>
                  </a:cubicBezTo>
                  <a:cubicBezTo>
                    <a:pt x="4678" y="1735"/>
                    <a:pt x="4363" y="1545"/>
                    <a:pt x="4037" y="1367"/>
                  </a:cubicBezTo>
                  <a:cubicBezTo>
                    <a:pt x="2944" y="757"/>
                    <a:pt x="1798" y="295"/>
                    <a:pt x="579" y="63"/>
                  </a:cubicBezTo>
                  <a:cubicBezTo>
                    <a:pt x="410" y="32"/>
                    <a:pt x="242" y="11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0"/>
            <p:cNvSpPr/>
            <p:nvPr/>
          </p:nvSpPr>
          <p:spPr>
            <a:xfrm>
              <a:off x="7510677" y="2525679"/>
              <a:ext cx="144656" cy="100201"/>
            </a:xfrm>
            <a:custGeom>
              <a:avLst/>
              <a:gdLst/>
              <a:ahLst/>
              <a:cxnLst/>
              <a:rect l="l" t="t" r="r" b="b"/>
              <a:pathLst>
                <a:path w="1640" h="1136" extrusionOk="0">
                  <a:moveTo>
                    <a:pt x="852" y="1"/>
                  </a:moveTo>
                  <a:cubicBezTo>
                    <a:pt x="767" y="1"/>
                    <a:pt x="678" y="17"/>
                    <a:pt x="589" y="53"/>
                  </a:cubicBezTo>
                  <a:cubicBezTo>
                    <a:pt x="221" y="189"/>
                    <a:pt x="53" y="505"/>
                    <a:pt x="0" y="862"/>
                  </a:cubicBezTo>
                  <a:cubicBezTo>
                    <a:pt x="0" y="967"/>
                    <a:pt x="0" y="1041"/>
                    <a:pt x="42" y="1114"/>
                  </a:cubicBezTo>
                  <a:cubicBezTo>
                    <a:pt x="53" y="1125"/>
                    <a:pt x="74" y="1135"/>
                    <a:pt x="95" y="1135"/>
                  </a:cubicBezTo>
                  <a:cubicBezTo>
                    <a:pt x="105" y="1135"/>
                    <a:pt x="147" y="1125"/>
                    <a:pt x="147" y="1114"/>
                  </a:cubicBezTo>
                  <a:cubicBezTo>
                    <a:pt x="168" y="1041"/>
                    <a:pt x="179" y="988"/>
                    <a:pt x="200" y="925"/>
                  </a:cubicBezTo>
                  <a:cubicBezTo>
                    <a:pt x="252" y="767"/>
                    <a:pt x="284" y="610"/>
                    <a:pt x="389" y="473"/>
                  </a:cubicBezTo>
                  <a:cubicBezTo>
                    <a:pt x="493" y="348"/>
                    <a:pt x="615" y="283"/>
                    <a:pt x="749" y="283"/>
                  </a:cubicBezTo>
                  <a:cubicBezTo>
                    <a:pt x="819" y="283"/>
                    <a:pt x="892" y="301"/>
                    <a:pt x="967" y="336"/>
                  </a:cubicBezTo>
                  <a:cubicBezTo>
                    <a:pt x="1156" y="410"/>
                    <a:pt x="1282" y="547"/>
                    <a:pt x="1356" y="725"/>
                  </a:cubicBezTo>
                  <a:cubicBezTo>
                    <a:pt x="1377" y="820"/>
                    <a:pt x="1388" y="925"/>
                    <a:pt x="1419" y="1020"/>
                  </a:cubicBezTo>
                  <a:cubicBezTo>
                    <a:pt x="1430" y="1072"/>
                    <a:pt x="1440" y="1135"/>
                    <a:pt x="1514" y="1135"/>
                  </a:cubicBezTo>
                  <a:cubicBezTo>
                    <a:pt x="1566" y="1135"/>
                    <a:pt x="1598" y="1083"/>
                    <a:pt x="1619" y="1030"/>
                  </a:cubicBezTo>
                  <a:cubicBezTo>
                    <a:pt x="1629" y="999"/>
                    <a:pt x="1640" y="967"/>
                    <a:pt x="1629" y="936"/>
                  </a:cubicBezTo>
                  <a:cubicBezTo>
                    <a:pt x="1619" y="673"/>
                    <a:pt x="1535" y="442"/>
                    <a:pt x="1367" y="242"/>
                  </a:cubicBezTo>
                  <a:cubicBezTo>
                    <a:pt x="1228" y="88"/>
                    <a:pt x="1048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0"/>
            <p:cNvSpPr/>
            <p:nvPr/>
          </p:nvSpPr>
          <p:spPr>
            <a:xfrm>
              <a:off x="7118421" y="3074324"/>
              <a:ext cx="308894" cy="241417"/>
            </a:xfrm>
            <a:custGeom>
              <a:avLst/>
              <a:gdLst/>
              <a:ahLst/>
              <a:cxnLst/>
              <a:rect l="l" t="t" r="r" b="b"/>
              <a:pathLst>
                <a:path w="3502" h="2737" extrusionOk="0">
                  <a:moveTo>
                    <a:pt x="2053" y="0"/>
                  </a:moveTo>
                  <a:cubicBezTo>
                    <a:pt x="1951" y="0"/>
                    <a:pt x="1846" y="15"/>
                    <a:pt x="1735" y="45"/>
                  </a:cubicBezTo>
                  <a:cubicBezTo>
                    <a:pt x="1704" y="55"/>
                    <a:pt x="1662" y="55"/>
                    <a:pt x="1609" y="66"/>
                  </a:cubicBezTo>
                  <a:cubicBezTo>
                    <a:pt x="1052" y="160"/>
                    <a:pt x="558" y="413"/>
                    <a:pt x="96" y="728"/>
                  </a:cubicBezTo>
                  <a:cubicBezTo>
                    <a:pt x="32" y="759"/>
                    <a:pt x="1" y="833"/>
                    <a:pt x="1" y="896"/>
                  </a:cubicBezTo>
                  <a:lnTo>
                    <a:pt x="1" y="1422"/>
                  </a:lnTo>
                  <a:cubicBezTo>
                    <a:pt x="11" y="1642"/>
                    <a:pt x="11" y="1853"/>
                    <a:pt x="53" y="2073"/>
                  </a:cubicBezTo>
                  <a:cubicBezTo>
                    <a:pt x="85" y="2221"/>
                    <a:pt x="159" y="2336"/>
                    <a:pt x="306" y="2410"/>
                  </a:cubicBezTo>
                  <a:cubicBezTo>
                    <a:pt x="442" y="2473"/>
                    <a:pt x="579" y="2536"/>
                    <a:pt x="716" y="2599"/>
                  </a:cubicBezTo>
                  <a:cubicBezTo>
                    <a:pt x="899" y="2686"/>
                    <a:pt x="1099" y="2737"/>
                    <a:pt x="1293" y="2737"/>
                  </a:cubicBezTo>
                  <a:cubicBezTo>
                    <a:pt x="1311" y="2737"/>
                    <a:pt x="1329" y="2736"/>
                    <a:pt x="1346" y="2736"/>
                  </a:cubicBezTo>
                  <a:cubicBezTo>
                    <a:pt x="1872" y="2725"/>
                    <a:pt x="2387" y="2620"/>
                    <a:pt x="2881" y="2462"/>
                  </a:cubicBezTo>
                  <a:cubicBezTo>
                    <a:pt x="2976" y="2431"/>
                    <a:pt x="3070" y="2378"/>
                    <a:pt x="3144" y="2336"/>
                  </a:cubicBezTo>
                  <a:cubicBezTo>
                    <a:pt x="3396" y="2178"/>
                    <a:pt x="3501" y="1989"/>
                    <a:pt x="3470" y="1705"/>
                  </a:cubicBezTo>
                  <a:cubicBezTo>
                    <a:pt x="3449" y="1411"/>
                    <a:pt x="3396" y="1106"/>
                    <a:pt x="3333" y="802"/>
                  </a:cubicBezTo>
                  <a:cubicBezTo>
                    <a:pt x="3301" y="686"/>
                    <a:pt x="3259" y="570"/>
                    <a:pt x="3196" y="476"/>
                  </a:cubicBezTo>
                  <a:cubicBezTo>
                    <a:pt x="3177" y="429"/>
                    <a:pt x="3142" y="390"/>
                    <a:pt x="3089" y="390"/>
                  </a:cubicBezTo>
                  <a:cubicBezTo>
                    <a:pt x="3083" y="390"/>
                    <a:pt x="3077" y="390"/>
                    <a:pt x="3070" y="392"/>
                  </a:cubicBezTo>
                  <a:cubicBezTo>
                    <a:pt x="3048" y="396"/>
                    <a:pt x="3028" y="398"/>
                    <a:pt x="3009" y="398"/>
                  </a:cubicBezTo>
                  <a:cubicBezTo>
                    <a:pt x="2898" y="398"/>
                    <a:pt x="2826" y="328"/>
                    <a:pt x="2755" y="265"/>
                  </a:cubicBezTo>
                  <a:cubicBezTo>
                    <a:pt x="2537" y="92"/>
                    <a:pt x="2308" y="0"/>
                    <a:pt x="2053" y="0"/>
                  </a:cubicBezTo>
                  <a:close/>
                </a:path>
              </a:pathLst>
            </a:custGeom>
            <a:solidFill>
              <a:srgbClr val="7E4A2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0"/>
            <p:cNvSpPr/>
            <p:nvPr/>
          </p:nvSpPr>
          <p:spPr>
            <a:xfrm>
              <a:off x="6488007" y="2077767"/>
              <a:ext cx="1420453" cy="1072749"/>
            </a:xfrm>
            <a:custGeom>
              <a:avLst/>
              <a:gdLst/>
              <a:ahLst/>
              <a:cxnLst/>
              <a:rect l="l" t="t" r="r" b="b"/>
              <a:pathLst>
                <a:path w="16104" h="12162" extrusionOk="0">
                  <a:moveTo>
                    <a:pt x="8100" y="0"/>
                  </a:moveTo>
                  <a:cubicBezTo>
                    <a:pt x="7608" y="0"/>
                    <a:pt x="7115" y="55"/>
                    <a:pt x="6622" y="159"/>
                  </a:cubicBezTo>
                  <a:cubicBezTo>
                    <a:pt x="5803" y="338"/>
                    <a:pt x="5056" y="695"/>
                    <a:pt x="4394" y="1210"/>
                  </a:cubicBezTo>
                  <a:cubicBezTo>
                    <a:pt x="3911" y="1578"/>
                    <a:pt x="3543" y="2051"/>
                    <a:pt x="3196" y="2545"/>
                  </a:cubicBezTo>
                  <a:cubicBezTo>
                    <a:pt x="2922" y="2965"/>
                    <a:pt x="2702" y="3428"/>
                    <a:pt x="2576" y="3911"/>
                  </a:cubicBezTo>
                  <a:cubicBezTo>
                    <a:pt x="2513" y="4164"/>
                    <a:pt x="2492" y="4426"/>
                    <a:pt x="2439" y="4689"/>
                  </a:cubicBezTo>
                  <a:cubicBezTo>
                    <a:pt x="2418" y="4763"/>
                    <a:pt x="2418" y="4847"/>
                    <a:pt x="2397" y="4910"/>
                  </a:cubicBezTo>
                  <a:cubicBezTo>
                    <a:pt x="2373" y="4998"/>
                    <a:pt x="2355" y="5037"/>
                    <a:pt x="2297" y="5037"/>
                  </a:cubicBezTo>
                  <a:cubicBezTo>
                    <a:pt x="2279" y="5037"/>
                    <a:pt x="2257" y="5033"/>
                    <a:pt x="2229" y="5026"/>
                  </a:cubicBezTo>
                  <a:cubicBezTo>
                    <a:pt x="2187" y="5015"/>
                    <a:pt x="2145" y="5004"/>
                    <a:pt x="2092" y="4994"/>
                  </a:cubicBezTo>
                  <a:cubicBezTo>
                    <a:pt x="1983" y="4978"/>
                    <a:pt x="1877" y="4970"/>
                    <a:pt x="1774" y="4970"/>
                  </a:cubicBezTo>
                  <a:cubicBezTo>
                    <a:pt x="1259" y="4970"/>
                    <a:pt x="818" y="5173"/>
                    <a:pt x="494" y="5646"/>
                  </a:cubicBezTo>
                  <a:cubicBezTo>
                    <a:pt x="137" y="6150"/>
                    <a:pt x="0" y="6707"/>
                    <a:pt x="84" y="7327"/>
                  </a:cubicBezTo>
                  <a:cubicBezTo>
                    <a:pt x="137" y="7695"/>
                    <a:pt x="253" y="8032"/>
                    <a:pt x="410" y="8358"/>
                  </a:cubicBezTo>
                  <a:cubicBezTo>
                    <a:pt x="652" y="8831"/>
                    <a:pt x="978" y="9209"/>
                    <a:pt x="1493" y="9409"/>
                  </a:cubicBezTo>
                  <a:cubicBezTo>
                    <a:pt x="1703" y="9482"/>
                    <a:pt x="1924" y="9535"/>
                    <a:pt x="2145" y="9608"/>
                  </a:cubicBezTo>
                  <a:cubicBezTo>
                    <a:pt x="2253" y="9635"/>
                    <a:pt x="2361" y="9647"/>
                    <a:pt x="2468" y="9647"/>
                  </a:cubicBezTo>
                  <a:cubicBezTo>
                    <a:pt x="2654" y="9647"/>
                    <a:pt x="2837" y="9613"/>
                    <a:pt x="3017" y="9566"/>
                  </a:cubicBezTo>
                  <a:cubicBezTo>
                    <a:pt x="3121" y="9536"/>
                    <a:pt x="3187" y="9516"/>
                    <a:pt x="3238" y="9516"/>
                  </a:cubicBezTo>
                  <a:cubicBezTo>
                    <a:pt x="3328" y="9516"/>
                    <a:pt x="3374" y="9575"/>
                    <a:pt x="3501" y="9734"/>
                  </a:cubicBezTo>
                  <a:cubicBezTo>
                    <a:pt x="4026" y="10428"/>
                    <a:pt x="4657" y="11006"/>
                    <a:pt x="5435" y="11427"/>
                  </a:cubicBezTo>
                  <a:cubicBezTo>
                    <a:pt x="6065" y="11774"/>
                    <a:pt x="6727" y="11994"/>
                    <a:pt x="7442" y="12100"/>
                  </a:cubicBezTo>
                  <a:cubicBezTo>
                    <a:pt x="7653" y="12134"/>
                    <a:pt x="7871" y="12162"/>
                    <a:pt x="8089" y="12162"/>
                  </a:cubicBezTo>
                  <a:cubicBezTo>
                    <a:pt x="8273" y="12162"/>
                    <a:pt x="8458" y="12142"/>
                    <a:pt x="8641" y="12089"/>
                  </a:cubicBezTo>
                  <a:cubicBezTo>
                    <a:pt x="8651" y="12085"/>
                    <a:pt x="8664" y="12084"/>
                    <a:pt x="8678" y="12084"/>
                  </a:cubicBezTo>
                  <a:cubicBezTo>
                    <a:pt x="8706" y="12084"/>
                    <a:pt x="8739" y="12089"/>
                    <a:pt x="8767" y="12089"/>
                  </a:cubicBezTo>
                  <a:cubicBezTo>
                    <a:pt x="8813" y="12092"/>
                    <a:pt x="8858" y="12094"/>
                    <a:pt x="8903" y="12094"/>
                  </a:cubicBezTo>
                  <a:cubicBezTo>
                    <a:pt x="9157" y="12094"/>
                    <a:pt x="9398" y="12046"/>
                    <a:pt x="9639" y="11984"/>
                  </a:cubicBezTo>
                  <a:cubicBezTo>
                    <a:pt x="10070" y="11847"/>
                    <a:pt x="10501" y="11711"/>
                    <a:pt x="10921" y="11521"/>
                  </a:cubicBezTo>
                  <a:cubicBezTo>
                    <a:pt x="11373" y="11311"/>
                    <a:pt x="11773" y="11038"/>
                    <a:pt x="12162" y="10733"/>
                  </a:cubicBezTo>
                  <a:cubicBezTo>
                    <a:pt x="12876" y="10144"/>
                    <a:pt x="13423" y="9409"/>
                    <a:pt x="13770" y="8536"/>
                  </a:cubicBezTo>
                  <a:cubicBezTo>
                    <a:pt x="13801" y="8463"/>
                    <a:pt x="13844" y="8379"/>
                    <a:pt x="13875" y="8305"/>
                  </a:cubicBezTo>
                  <a:cubicBezTo>
                    <a:pt x="13896" y="8263"/>
                    <a:pt x="13917" y="8210"/>
                    <a:pt x="13970" y="8210"/>
                  </a:cubicBezTo>
                  <a:cubicBezTo>
                    <a:pt x="14138" y="8210"/>
                    <a:pt x="14285" y="8105"/>
                    <a:pt x="14443" y="8105"/>
                  </a:cubicBezTo>
                  <a:cubicBezTo>
                    <a:pt x="14758" y="8105"/>
                    <a:pt x="14979" y="7937"/>
                    <a:pt x="15210" y="7769"/>
                  </a:cubicBezTo>
                  <a:cubicBezTo>
                    <a:pt x="15557" y="7485"/>
                    <a:pt x="15809" y="7107"/>
                    <a:pt x="15935" y="6665"/>
                  </a:cubicBezTo>
                  <a:cubicBezTo>
                    <a:pt x="16103" y="6245"/>
                    <a:pt x="16103" y="5814"/>
                    <a:pt x="16019" y="5404"/>
                  </a:cubicBezTo>
                  <a:cubicBezTo>
                    <a:pt x="15967" y="5110"/>
                    <a:pt x="15862" y="4836"/>
                    <a:pt x="15662" y="4595"/>
                  </a:cubicBezTo>
                  <a:cubicBezTo>
                    <a:pt x="15478" y="4373"/>
                    <a:pt x="15200" y="4188"/>
                    <a:pt x="14862" y="4188"/>
                  </a:cubicBezTo>
                  <a:cubicBezTo>
                    <a:pt x="14718" y="4188"/>
                    <a:pt x="14564" y="4222"/>
                    <a:pt x="14401" y="4300"/>
                  </a:cubicBezTo>
                  <a:cubicBezTo>
                    <a:pt x="14317" y="4353"/>
                    <a:pt x="14222" y="4384"/>
                    <a:pt x="14127" y="4437"/>
                  </a:cubicBezTo>
                  <a:cubicBezTo>
                    <a:pt x="14064" y="4395"/>
                    <a:pt x="14064" y="4332"/>
                    <a:pt x="14054" y="4279"/>
                  </a:cubicBezTo>
                  <a:cubicBezTo>
                    <a:pt x="13917" y="3932"/>
                    <a:pt x="13801" y="3564"/>
                    <a:pt x="13612" y="3218"/>
                  </a:cubicBezTo>
                  <a:cubicBezTo>
                    <a:pt x="13318" y="2650"/>
                    <a:pt x="12971" y="2124"/>
                    <a:pt x="12540" y="1651"/>
                  </a:cubicBezTo>
                  <a:cubicBezTo>
                    <a:pt x="12488" y="1599"/>
                    <a:pt x="12425" y="1546"/>
                    <a:pt x="12351" y="1525"/>
                  </a:cubicBezTo>
                  <a:cubicBezTo>
                    <a:pt x="12162" y="1462"/>
                    <a:pt x="12004" y="1326"/>
                    <a:pt x="11825" y="1210"/>
                  </a:cubicBezTo>
                  <a:cubicBezTo>
                    <a:pt x="11668" y="1084"/>
                    <a:pt x="11510" y="968"/>
                    <a:pt x="11342" y="884"/>
                  </a:cubicBezTo>
                  <a:cubicBezTo>
                    <a:pt x="10848" y="590"/>
                    <a:pt x="10333" y="380"/>
                    <a:pt x="9776" y="222"/>
                  </a:cubicBezTo>
                  <a:cubicBezTo>
                    <a:pt x="9217" y="71"/>
                    <a:pt x="8659" y="0"/>
                    <a:pt x="8100" y="0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0"/>
            <p:cNvSpPr/>
            <p:nvPr/>
          </p:nvSpPr>
          <p:spPr>
            <a:xfrm>
              <a:off x="6576037" y="2610005"/>
              <a:ext cx="179056" cy="237801"/>
            </a:xfrm>
            <a:custGeom>
              <a:avLst/>
              <a:gdLst/>
              <a:ahLst/>
              <a:cxnLst/>
              <a:rect l="l" t="t" r="r" b="b"/>
              <a:pathLst>
                <a:path w="2030" h="2696" extrusionOk="0">
                  <a:moveTo>
                    <a:pt x="632" y="1"/>
                  </a:moveTo>
                  <a:cubicBezTo>
                    <a:pt x="442" y="1"/>
                    <a:pt x="285" y="85"/>
                    <a:pt x="127" y="190"/>
                  </a:cubicBezTo>
                  <a:cubicBezTo>
                    <a:pt x="75" y="232"/>
                    <a:pt x="32" y="284"/>
                    <a:pt x="22" y="347"/>
                  </a:cubicBezTo>
                  <a:cubicBezTo>
                    <a:pt x="1" y="379"/>
                    <a:pt x="1" y="421"/>
                    <a:pt x="43" y="432"/>
                  </a:cubicBezTo>
                  <a:cubicBezTo>
                    <a:pt x="65" y="439"/>
                    <a:pt x="82" y="446"/>
                    <a:pt x="94" y="446"/>
                  </a:cubicBezTo>
                  <a:cubicBezTo>
                    <a:pt x="99" y="446"/>
                    <a:pt x="103" y="445"/>
                    <a:pt x="106" y="442"/>
                  </a:cubicBezTo>
                  <a:cubicBezTo>
                    <a:pt x="219" y="353"/>
                    <a:pt x="357" y="333"/>
                    <a:pt x="491" y="333"/>
                  </a:cubicBezTo>
                  <a:cubicBezTo>
                    <a:pt x="532" y="333"/>
                    <a:pt x="572" y="335"/>
                    <a:pt x="611" y="337"/>
                  </a:cubicBezTo>
                  <a:cubicBezTo>
                    <a:pt x="968" y="379"/>
                    <a:pt x="1210" y="579"/>
                    <a:pt x="1367" y="894"/>
                  </a:cubicBezTo>
                  <a:cubicBezTo>
                    <a:pt x="1409" y="968"/>
                    <a:pt x="1388" y="1031"/>
                    <a:pt x="1283" y="1052"/>
                  </a:cubicBezTo>
                  <a:cubicBezTo>
                    <a:pt x="1073" y="1073"/>
                    <a:pt x="926" y="1209"/>
                    <a:pt x="768" y="1325"/>
                  </a:cubicBezTo>
                  <a:cubicBezTo>
                    <a:pt x="632" y="1430"/>
                    <a:pt x="548" y="1577"/>
                    <a:pt x="474" y="1714"/>
                  </a:cubicBezTo>
                  <a:cubicBezTo>
                    <a:pt x="453" y="1787"/>
                    <a:pt x="474" y="1872"/>
                    <a:pt x="526" y="1893"/>
                  </a:cubicBezTo>
                  <a:cubicBezTo>
                    <a:pt x="541" y="1898"/>
                    <a:pt x="555" y="1901"/>
                    <a:pt x="569" y="1901"/>
                  </a:cubicBezTo>
                  <a:cubicBezTo>
                    <a:pt x="606" y="1901"/>
                    <a:pt x="643" y="1881"/>
                    <a:pt x="674" y="1851"/>
                  </a:cubicBezTo>
                  <a:cubicBezTo>
                    <a:pt x="737" y="1787"/>
                    <a:pt x="779" y="1703"/>
                    <a:pt x="831" y="1640"/>
                  </a:cubicBezTo>
                  <a:cubicBezTo>
                    <a:pt x="978" y="1441"/>
                    <a:pt x="1168" y="1346"/>
                    <a:pt x="1399" y="1272"/>
                  </a:cubicBezTo>
                  <a:cubicBezTo>
                    <a:pt x="1408" y="1271"/>
                    <a:pt x="1417" y="1270"/>
                    <a:pt x="1425" y="1270"/>
                  </a:cubicBezTo>
                  <a:cubicBezTo>
                    <a:pt x="1465" y="1270"/>
                    <a:pt x="1497" y="1290"/>
                    <a:pt x="1515" y="1325"/>
                  </a:cubicBezTo>
                  <a:cubicBezTo>
                    <a:pt x="1546" y="1367"/>
                    <a:pt x="1578" y="1420"/>
                    <a:pt x="1578" y="1472"/>
                  </a:cubicBezTo>
                  <a:cubicBezTo>
                    <a:pt x="1609" y="1766"/>
                    <a:pt x="1620" y="2071"/>
                    <a:pt x="1420" y="2345"/>
                  </a:cubicBezTo>
                  <a:cubicBezTo>
                    <a:pt x="1388" y="2397"/>
                    <a:pt x="1357" y="2439"/>
                    <a:pt x="1336" y="2492"/>
                  </a:cubicBezTo>
                  <a:cubicBezTo>
                    <a:pt x="1315" y="2523"/>
                    <a:pt x="1315" y="2555"/>
                    <a:pt x="1315" y="2586"/>
                  </a:cubicBezTo>
                  <a:cubicBezTo>
                    <a:pt x="1315" y="2641"/>
                    <a:pt x="1378" y="2696"/>
                    <a:pt x="1429" y="2696"/>
                  </a:cubicBezTo>
                  <a:cubicBezTo>
                    <a:pt x="1437" y="2696"/>
                    <a:pt x="1444" y="2694"/>
                    <a:pt x="1451" y="2691"/>
                  </a:cubicBezTo>
                  <a:cubicBezTo>
                    <a:pt x="1494" y="2681"/>
                    <a:pt x="1525" y="2649"/>
                    <a:pt x="1557" y="2628"/>
                  </a:cubicBezTo>
                  <a:cubicBezTo>
                    <a:pt x="1704" y="2492"/>
                    <a:pt x="1819" y="2334"/>
                    <a:pt x="1914" y="2166"/>
                  </a:cubicBezTo>
                  <a:cubicBezTo>
                    <a:pt x="1998" y="1998"/>
                    <a:pt x="2030" y="1798"/>
                    <a:pt x="2019" y="1598"/>
                  </a:cubicBezTo>
                  <a:cubicBezTo>
                    <a:pt x="2019" y="1483"/>
                    <a:pt x="1988" y="1367"/>
                    <a:pt x="1956" y="1241"/>
                  </a:cubicBezTo>
                  <a:cubicBezTo>
                    <a:pt x="1872" y="841"/>
                    <a:pt x="1672" y="474"/>
                    <a:pt x="1336" y="211"/>
                  </a:cubicBezTo>
                  <a:cubicBezTo>
                    <a:pt x="1184" y="104"/>
                    <a:pt x="1033" y="12"/>
                    <a:pt x="863" y="12"/>
                  </a:cubicBezTo>
                  <a:cubicBezTo>
                    <a:pt x="832" y="12"/>
                    <a:pt x="800" y="15"/>
                    <a:pt x="768" y="22"/>
                  </a:cubicBezTo>
                  <a:cubicBezTo>
                    <a:pt x="716" y="22"/>
                    <a:pt x="663" y="22"/>
                    <a:pt x="63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0"/>
            <p:cNvSpPr/>
            <p:nvPr/>
          </p:nvSpPr>
          <p:spPr>
            <a:xfrm>
              <a:off x="7167640" y="2832021"/>
              <a:ext cx="334738" cy="119694"/>
            </a:xfrm>
            <a:custGeom>
              <a:avLst/>
              <a:gdLst/>
              <a:ahLst/>
              <a:cxnLst/>
              <a:rect l="l" t="t" r="r" b="b"/>
              <a:pathLst>
                <a:path w="3795" h="1357" extrusionOk="0">
                  <a:moveTo>
                    <a:pt x="3702" y="0"/>
                  </a:moveTo>
                  <a:cubicBezTo>
                    <a:pt x="3660" y="0"/>
                    <a:pt x="3627" y="58"/>
                    <a:pt x="3595" y="90"/>
                  </a:cubicBezTo>
                  <a:cubicBezTo>
                    <a:pt x="3385" y="269"/>
                    <a:pt x="3164" y="395"/>
                    <a:pt x="2943" y="532"/>
                  </a:cubicBezTo>
                  <a:cubicBezTo>
                    <a:pt x="2480" y="781"/>
                    <a:pt x="2003" y="906"/>
                    <a:pt x="1519" y="906"/>
                  </a:cubicBezTo>
                  <a:cubicBezTo>
                    <a:pt x="1126" y="906"/>
                    <a:pt x="727" y="823"/>
                    <a:pt x="326" y="658"/>
                  </a:cubicBezTo>
                  <a:cubicBezTo>
                    <a:pt x="221" y="605"/>
                    <a:pt x="126" y="532"/>
                    <a:pt x="0" y="511"/>
                  </a:cubicBezTo>
                  <a:lnTo>
                    <a:pt x="0" y="511"/>
                  </a:lnTo>
                  <a:cubicBezTo>
                    <a:pt x="200" y="847"/>
                    <a:pt x="484" y="1015"/>
                    <a:pt x="809" y="1141"/>
                  </a:cubicBezTo>
                  <a:cubicBezTo>
                    <a:pt x="1135" y="1283"/>
                    <a:pt x="1458" y="1357"/>
                    <a:pt x="1780" y="1357"/>
                  </a:cubicBezTo>
                  <a:cubicBezTo>
                    <a:pt x="2102" y="1357"/>
                    <a:pt x="2423" y="1283"/>
                    <a:pt x="2743" y="1131"/>
                  </a:cubicBezTo>
                  <a:cubicBezTo>
                    <a:pt x="3164" y="931"/>
                    <a:pt x="3511" y="616"/>
                    <a:pt x="3721" y="195"/>
                  </a:cubicBezTo>
                  <a:cubicBezTo>
                    <a:pt x="3742" y="143"/>
                    <a:pt x="3795" y="59"/>
                    <a:pt x="3742" y="17"/>
                  </a:cubicBezTo>
                  <a:cubicBezTo>
                    <a:pt x="3728" y="5"/>
                    <a:pt x="3715" y="0"/>
                    <a:pt x="3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0"/>
            <p:cNvSpPr/>
            <p:nvPr/>
          </p:nvSpPr>
          <p:spPr>
            <a:xfrm>
              <a:off x="6775384" y="2804236"/>
              <a:ext cx="120664" cy="109021"/>
            </a:xfrm>
            <a:custGeom>
              <a:avLst/>
              <a:gdLst/>
              <a:ahLst/>
              <a:cxnLst/>
              <a:rect l="l" t="t" r="r" b="b"/>
              <a:pathLst>
                <a:path w="1368" h="1236" extrusionOk="0">
                  <a:moveTo>
                    <a:pt x="726" y="1"/>
                  </a:moveTo>
                  <a:cubicBezTo>
                    <a:pt x="626" y="1"/>
                    <a:pt x="526" y="22"/>
                    <a:pt x="421" y="58"/>
                  </a:cubicBezTo>
                  <a:cubicBezTo>
                    <a:pt x="285" y="90"/>
                    <a:pt x="201" y="195"/>
                    <a:pt x="137" y="332"/>
                  </a:cubicBezTo>
                  <a:cubicBezTo>
                    <a:pt x="1" y="637"/>
                    <a:pt x="264" y="1141"/>
                    <a:pt x="631" y="1236"/>
                  </a:cubicBezTo>
                  <a:lnTo>
                    <a:pt x="705" y="1236"/>
                  </a:lnTo>
                  <a:cubicBezTo>
                    <a:pt x="1104" y="1225"/>
                    <a:pt x="1357" y="962"/>
                    <a:pt x="1357" y="552"/>
                  </a:cubicBezTo>
                  <a:cubicBezTo>
                    <a:pt x="1367" y="321"/>
                    <a:pt x="1262" y="143"/>
                    <a:pt x="1031" y="69"/>
                  </a:cubicBezTo>
                  <a:cubicBezTo>
                    <a:pt x="926" y="22"/>
                    <a:pt x="826" y="1"/>
                    <a:pt x="72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0"/>
            <p:cNvSpPr/>
            <p:nvPr/>
          </p:nvSpPr>
          <p:spPr>
            <a:xfrm>
              <a:off x="7727577" y="2542703"/>
              <a:ext cx="102053" cy="185407"/>
            </a:xfrm>
            <a:custGeom>
              <a:avLst/>
              <a:gdLst/>
              <a:ahLst/>
              <a:cxnLst/>
              <a:rect l="l" t="t" r="r" b="b"/>
              <a:pathLst>
                <a:path w="1157" h="2102" extrusionOk="0">
                  <a:moveTo>
                    <a:pt x="972" y="0"/>
                  </a:moveTo>
                  <a:cubicBezTo>
                    <a:pt x="912" y="0"/>
                    <a:pt x="855" y="16"/>
                    <a:pt x="800" y="49"/>
                  </a:cubicBezTo>
                  <a:cubicBezTo>
                    <a:pt x="337" y="322"/>
                    <a:pt x="74" y="743"/>
                    <a:pt x="11" y="1268"/>
                  </a:cubicBezTo>
                  <a:cubicBezTo>
                    <a:pt x="1" y="1426"/>
                    <a:pt x="22" y="1583"/>
                    <a:pt x="85" y="1720"/>
                  </a:cubicBezTo>
                  <a:cubicBezTo>
                    <a:pt x="179" y="1899"/>
                    <a:pt x="337" y="2046"/>
                    <a:pt x="547" y="2098"/>
                  </a:cubicBezTo>
                  <a:cubicBezTo>
                    <a:pt x="553" y="2100"/>
                    <a:pt x="559" y="2101"/>
                    <a:pt x="565" y="2101"/>
                  </a:cubicBezTo>
                  <a:cubicBezTo>
                    <a:pt x="590" y="2101"/>
                    <a:pt x="616" y="2084"/>
                    <a:pt x="642" y="2067"/>
                  </a:cubicBezTo>
                  <a:cubicBezTo>
                    <a:pt x="663" y="2046"/>
                    <a:pt x="663" y="2004"/>
                    <a:pt x="642" y="1983"/>
                  </a:cubicBezTo>
                  <a:cubicBezTo>
                    <a:pt x="589" y="1920"/>
                    <a:pt x="537" y="1857"/>
                    <a:pt x="484" y="1804"/>
                  </a:cubicBezTo>
                  <a:cubicBezTo>
                    <a:pt x="400" y="1731"/>
                    <a:pt x="348" y="1636"/>
                    <a:pt x="348" y="1520"/>
                  </a:cubicBezTo>
                  <a:cubicBezTo>
                    <a:pt x="337" y="1394"/>
                    <a:pt x="337" y="1247"/>
                    <a:pt x="348" y="1100"/>
                  </a:cubicBezTo>
                  <a:cubicBezTo>
                    <a:pt x="348" y="1049"/>
                    <a:pt x="398" y="1013"/>
                    <a:pt x="453" y="1013"/>
                  </a:cubicBezTo>
                  <a:cubicBezTo>
                    <a:pt x="478" y="1013"/>
                    <a:pt x="503" y="1021"/>
                    <a:pt x="526" y="1037"/>
                  </a:cubicBezTo>
                  <a:cubicBezTo>
                    <a:pt x="684" y="1152"/>
                    <a:pt x="842" y="1279"/>
                    <a:pt x="747" y="1520"/>
                  </a:cubicBezTo>
                  <a:cubicBezTo>
                    <a:pt x="737" y="1562"/>
                    <a:pt x="758" y="1615"/>
                    <a:pt x="800" y="1625"/>
                  </a:cubicBezTo>
                  <a:cubicBezTo>
                    <a:pt x="817" y="1634"/>
                    <a:pt x="834" y="1638"/>
                    <a:pt x="849" y="1638"/>
                  </a:cubicBezTo>
                  <a:cubicBezTo>
                    <a:pt x="890" y="1638"/>
                    <a:pt x="924" y="1611"/>
                    <a:pt x="947" y="1573"/>
                  </a:cubicBezTo>
                  <a:cubicBezTo>
                    <a:pt x="957" y="1552"/>
                    <a:pt x="968" y="1510"/>
                    <a:pt x="978" y="1478"/>
                  </a:cubicBezTo>
                  <a:cubicBezTo>
                    <a:pt x="1052" y="1321"/>
                    <a:pt x="999" y="1184"/>
                    <a:pt x="905" y="1047"/>
                  </a:cubicBezTo>
                  <a:cubicBezTo>
                    <a:pt x="800" y="900"/>
                    <a:pt x="663" y="795"/>
                    <a:pt x="484" y="732"/>
                  </a:cubicBezTo>
                  <a:cubicBezTo>
                    <a:pt x="642" y="459"/>
                    <a:pt x="810" y="217"/>
                    <a:pt x="1083" y="122"/>
                  </a:cubicBezTo>
                  <a:cubicBezTo>
                    <a:pt x="1115" y="122"/>
                    <a:pt x="1125" y="101"/>
                    <a:pt x="1136" y="91"/>
                  </a:cubicBezTo>
                  <a:cubicBezTo>
                    <a:pt x="1157" y="70"/>
                    <a:pt x="1157" y="38"/>
                    <a:pt x="1136" y="38"/>
                  </a:cubicBezTo>
                  <a:cubicBezTo>
                    <a:pt x="1081" y="13"/>
                    <a:pt x="1026" y="0"/>
                    <a:pt x="97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0"/>
            <p:cNvSpPr/>
            <p:nvPr/>
          </p:nvSpPr>
          <p:spPr>
            <a:xfrm>
              <a:off x="7339114" y="2602596"/>
              <a:ext cx="37223" cy="216279"/>
            </a:xfrm>
            <a:custGeom>
              <a:avLst/>
              <a:gdLst/>
              <a:ahLst/>
              <a:cxnLst/>
              <a:rect l="l" t="t" r="r" b="b"/>
              <a:pathLst>
                <a:path w="422" h="2452" extrusionOk="0">
                  <a:moveTo>
                    <a:pt x="106" y="0"/>
                  </a:moveTo>
                  <a:cubicBezTo>
                    <a:pt x="53" y="0"/>
                    <a:pt x="22" y="43"/>
                    <a:pt x="22" y="95"/>
                  </a:cubicBezTo>
                  <a:cubicBezTo>
                    <a:pt x="22" y="421"/>
                    <a:pt x="1" y="747"/>
                    <a:pt x="43" y="1083"/>
                  </a:cubicBezTo>
                  <a:cubicBezTo>
                    <a:pt x="74" y="1462"/>
                    <a:pt x="116" y="1829"/>
                    <a:pt x="158" y="2208"/>
                  </a:cubicBezTo>
                  <a:cubicBezTo>
                    <a:pt x="158" y="2271"/>
                    <a:pt x="158" y="2344"/>
                    <a:pt x="200" y="2397"/>
                  </a:cubicBezTo>
                  <a:cubicBezTo>
                    <a:pt x="221" y="2418"/>
                    <a:pt x="253" y="2429"/>
                    <a:pt x="274" y="2450"/>
                  </a:cubicBezTo>
                  <a:cubicBezTo>
                    <a:pt x="280" y="2451"/>
                    <a:pt x="285" y="2452"/>
                    <a:pt x="291" y="2452"/>
                  </a:cubicBezTo>
                  <a:cubicBezTo>
                    <a:pt x="327" y="2452"/>
                    <a:pt x="361" y="2424"/>
                    <a:pt x="379" y="2397"/>
                  </a:cubicBezTo>
                  <a:cubicBezTo>
                    <a:pt x="389" y="2355"/>
                    <a:pt x="421" y="2313"/>
                    <a:pt x="421" y="2271"/>
                  </a:cubicBezTo>
                  <a:lnTo>
                    <a:pt x="421" y="1987"/>
                  </a:lnTo>
                  <a:cubicBezTo>
                    <a:pt x="411" y="1609"/>
                    <a:pt x="337" y="1251"/>
                    <a:pt x="337" y="873"/>
                  </a:cubicBezTo>
                  <a:cubicBezTo>
                    <a:pt x="337" y="726"/>
                    <a:pt x="284" y="579"/>
                    <a:pt x="274" y="421"/>
                  </a:cubicBezTo>
                  <a:cubicBezTo>
                    <a:pt x="274" y="316"/>
                    <a:pt x="221" y="200"/>
                    <a:pt x="200" y="85"/>
                  </a:cubicBezTo>
                  <a:cubicBezTo>
                    <a:pt x="179" y="32"/>
                    <a:pt x="148" y="0"/>
                    <a:pt x="106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0"/>
            <p:cNvSpPr/>
            <p:nvPr/>
          </p:nvSpPr>
          <p:spPr>
            <a:xfrm>
              <a:off x="7627462" y="2769306"/>
              <a:ext cx="71446" cy="63596"/>
            </a:xfrm>
            <a:custGeom>
              <a:avLst/>
              <a:gdLst/>
              <a:ahLst/>
              <a:cxnLst/>
              <a:rect l="l" t="t" r="r" b="b"/>
              <a:pathLst>
                <a:path w="810" h="721" extrusionOk="0">
                  <a:moveTo>
                    <a:pt x="397" y="1"/>
                  </a:moveTo>
                  <a:cubicBezTo>
                    <a:pt x="291" y="1"/>
                    <a:pt x="188" y="54"/>
                    <a:pt x="106" y="160"/>
                  </a:cubicBezTo>
                  <a:cubicBezTo>
                    <a:pt x="1" y="286"/>
                    <a:pt x="22" y="454"/>
                    <a:pt x="85" y="591"/>
                  </a:cubicBezTo>
                  <a:cubicBezTo>
                    <a:pt x="130" y="710"/>
                    <a:pt x="223" y="717"/>
                    <a:pt x="322" y="717"/>
                  </a:cubicBezTo>
                  <a:cubicBezTo>
                    <a:pt x="338" y="717"/>
                    <a:pt x="353" y="717"/>
                    <a:pt x="368" y="717"/>
                  </a:cubicBezTo>
                  <a:cubicBezTo>
                    <a:pt x="382" y="719"/>
                    <a:pt x="396" y="720"/>
                    <a:pt x="409" y="720"/>
                  </a:cubicBezTo>
                  <a:cubicBezTo>
                    <a:pt x="535" y="720"/>
                    <a:pt x="630" y="633"/>
                    <a:pt x="715" y="528"/>
                  </a:cubicBezTo>
                  <a:cubicBezTo>
                    <a:pt x="810" y="402"/>
                    <a:pt x="778" y="202"/>
                    <a:pt x="642" y="97"/>
                  </a:cubicBezTo>
                  <a:cubicBezTo>
                    <a:pt x="564" y="33"/>
                    <a:pt x="479" y="1"/>
                    <a:pt x="397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0"/>
            <p:cNvSpPr/>
            <p:nvPr/>
          </p:nvSpPr>
          <p:spPr>
            <a:xfrm>
              <a:off x="7166670" y="2877006"/>
              <a:ext cx="1058" cy="1941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0"/>
            <p:cNvSpPr/>
            <p:nvPr/>
          </p:nvSpPr>
          <p:spPr>
            <a:xfrm>
              <a:off x="6704025" y="2063918"/>
              <a:ext cx="1001391" cy="444553"/>
            </a:xfrm>
            <a:custGeom>
              <a:avLst/>
              <a:gdLst/>
              <a:ahLst/>
              <a:cxnLst/>
              <a:rect l="l" t="t" r="r" b="b"/>
              <a:pathLst>
                <a:path w="11353" h="5040" extrusionOk="0">
                  <a:moveTo>
                    <a:pt x="5894" y="1"/>
                  </a:moveTo>
                  <a:cubicBezTo>
                    <a:pt x="5224" y="1"/>
                    <a:pt x="4545" y="94"/>
                    <a:pt x="3858" y="284"/>
                  </a:cubicBezTo>
                  <a:cubicBezTo>
                    <a:pt x="2828" y="579"/>
                    <a:pt x="1913" y="1073"/>
                    <a:pt x="1209" y="1903"/>
                  </a:cubicBezTo>
                  <a:cubicBezTo>
                    <a:pt x="936" y="2218"/>
                    <a:pt x="694" y="2565"/>
                    <a:pt x="484" y="2912"/>
                  </a:cubicBezTo>
                  <a:cubicBezTo>
                    <a:pt x="211" y="3364"/>
                    <a:pt x="127" y="3858"/>
                    <a:pt x="21" y="4352"/>
                  </a:cubicBezTo>
                  <a:cubicBezTo>
                    <a:pt x="0" y="4436"/>
                    <a:pt x="11" y="4541"/>
                    <a:pt x="11" y="4636"/>
                  </a:cubicBezTo>
                  <a:cubicBezTo>
                    <a:pt x="11" y="4731"/>
                    <a:pt x="53" y="4804"/>
                    <a:pt x="95" y="4888"/>
                  </a:cubicBezTo>
                  <a:cubicBezTo>
                    <a:pt x="127" y="4983"/>
                    <a:pt x="211" y="5014"/>
                    <a:pt x="305" y="5035"/>
                  </a:cubicBezTo>
                  <a:cubicBezTo>
                    <a:pt x="333" y="5038"/>
                    <a:pt x="361" y="5040"/>
                    <a:pt x="388" y="5040"/>
                  </a:cubicBezTo>
                  <a:cubicBezTo>
                    <a:pt x="555" y="5040"/>
                    <a:pt x="706" y="4983"/>
                    <a:pt x="841" y="4857"/>
                  </a:cubicBezTo>
                  <a:cubicBezTo>
                    <a:pt x="1031" y="4688"/>
                    <a:pt x="1209" y="4489"/>
                    <a:pt x="1367" y="4279"/>
                  </a:cubicBezTo>
                  <a:cubicBezTo>
                    <a:pt x="1556" y="4005"/>
                    <a:pt x="1766" y="3742"/>
                    <a:pt x="1966" y="3469"/>
                  </a:cubicBezTo>
                  <a:cubicBezTo>
                    <a:pt x="1995" y="3421"/>
                    <a:pt x="2015" y="3373"/>
                    <a:pt x="2082" y="3373"/>
                  </a:cubicBezTo>
                  <a:cubicBezTo>
                    <a:pt x="2089" y="3373"/>
                    <a:pt x="2095" y="3374"/>
                    <a:pt x="2103" y="3375"/>
                  </a:cubicBezTo>
                  <a:cubicBezTo>
                    <a:pt x="2124" y="3490"/>
                    <a:pt x="2124" y="3606"/>
                    <a:pt x="2176" y="3711"/>
                  </a:cubicBezTo>
                  <a:cubicBezTo>
                    <a:pt x="2249" y="3857"/>
                    <a:pt x="2309" y="3915"/>
                    <a:pt x="2425" y="3915"/>
                  </a:cubicBezTo>
                  <a:cubicBezTo>
                    <a:pt x="2459" y="3915"/>
                    <a:pt x="2498" y="3910"/>
                    <a:pt x="2544" y="3900"/>
                  </a:cubicBezTo>
                  <a:cubicBezTo>
                    <a:pt x="2660" y="3869"/>
                    <a:pt x="2765" y="3816"/>
                    <a:pt x="2859" y="3742"/>
                  </a:cubicBezTo>
                  <a:cubicBezTo>
                    <a:pt x="2996" y="3637"/>
                    <a:pt x="3101" y="3511"/>
                    <a:pt x="3185" y="3375"/>
                  </a:cubicBezTo>
                  <a:cubicBezTo>
                    <a:pt x="3364" y="3122"/>
                    <a:pt x="3532" y="2860"/>
                    <a:pt x="3700" y="2618"/>
                  </a:cubicBezTo>
                  <a:cubicBezTo>
                    <a:pt x="3736" y="2582"/>
                    <a:pt x="3749" y="2539"/>
                    <a:pt x="3809" y="2539"/>
                  </a:cubicBezTo>
                  <a:cubicBezTo>
                    <a:pt x="3820" y="2539"/>
                    <a:pt x="3833" y="2541"/>
                    <a:pt x="3848" y="2544"/>
                  </a:cubicBezTo>
                  <a:cubicBezTo>
                    <a:pt x="3848" y="2639"/>
                    <a:pt x="3837" y="2754"/>
                    <a:pt x="3848" y="2860"/>
                  </a:cubicBezTo>
                  <a:cubicBezTo>
                    <a:pt x="3869" y="3017"/>
                    <a:pt x="3900" y="3196"/>
                    <a:pt x="4005" y="3322"/>
                  </a:cubicBezTo>
                  <a:cubicBezTo>
                    <a:pt x="4068" y="3406"/>
                    <a:pt x="4152" y="3438"/>
                    <a:pt x="4257" y="3438"/>
                  </a:cubicBezTo>
                  <a:cubicBezTo>
                    <a:pt x="4426" y="3438"/>
                    <a:pt x="4573" y="3385"/>
                    <a:pt x="4699" y="3269"/>
                  </a:cubicBezTo>
                  <a:cubicBezTo>
                    <a:pt x="4899" y="3091"/>
                    <a:pt x="5046" y="2881"/>
                    <a:pt x="5161" y="2639"/>
                  </a:cubicBezTo>
                  <a:cubicBezTo>
                    <a:pt x="5203" y="2565"/>
                    <a:pt x="5214" y="2460"/>
                    <a:pt x="5351" y="2387"/>
                  </a:cubicBezTo>
                  <a:lnTo>
                    <a:pt x="5351" y="2387"/>
                  </a:lnTo>
                  <a:lnTo>
                    <a:pt x="5340" y="2691"/>
                  </a:lnTo>
                  <a:cubicBezTo>
                    <a:pt x="5361" y="3007"/>
                    <a:pt x="5456" y="3301"/>
                    <a:pt x="5592" y="3574"/>
                  </a:cubicBezTo>
                  <a:cubicBezTo>
                    <a:pt x="5668" y="3706"/>
                    <a:pt x="5773" y="3774"/>
                    <a:pt x="5892" y="3774"/>
                  </a:cubicBezTo>
                  <a:cubicBezTo>
                    <a:pt x="5973" y="3774"/>
                    <a:pt x="6060" y="3743"/>
                    <a:pt x="6149" y="3679"/>
                  </a:cubicBezTo>
                  <a:cubicBezTo>
                    <a:pt x="6265" y="3585"/>
                    <a:pt x="6360" y="3480"/>
                    <a:pt x="6423" y="3354"/>
                  </a:cubicBezTo>
                  <a:cubicBezTo>
                    <a:pt x="6486" y="3248"/>
                    <a:pt x="6538" y="3143"/>
                    <a:pt x="6612" y="3038"/>
                  </a:cubicBezTo>
                  <a:cubicBezTo>
                    <a:pt x="6622" y="3017"/>
                    <a:pt x="6643" y="3007"/>
                    <a:pt x="6665" y="3007"/>
                  </a:cubicBezTo>
                  <a:cubicBezTo>
                    <a:pt x="6675" y="3007"/>
                    <a:pt x="6696" y="3038"/>
                    <a:pt x="6696" y="3049"/>
                  </a:cubicBezTo>
                  <a:cubicBezTo>
                    <a:pt x="6717" y="3143"/>
                    <a:pt x="6717" y="3217"/>
                    <a:pt x="6728" y="3312"/>
                  </a:cubicBezTo>
                  <a:cubicBezTo>
                    <a:pt x="6749" y="3511"/>
                    <a:pt x="6801" y="3700"/>
                    <a:pt x="6948" y="3848"/>
                  </a:cubicBezTo>
                  <a:cubicBezTo>
                    <a:pt x="7026" y="3925"/>
                    <a:pt x="7111" y="3962"/>
                    <a:pt x="7198" y="3962"/>
                  </a:cubicBezTo>
                  <a:cubicBezTo>
                    <a:pt x="7264" y="3962"/>
                    <a:pt x="7332" y="3941"/>
                    <a:pt x="7400" y="3900"/>
                  </a:cubicBezTo>
                  <a:cubicBezTo>
                    <a:pt x="7568" y="3795"/>
                    <a:pt x="7716" y="3669"/>
                    <a:pt x="7800" y="3480"/>
                  </a:cubicBezTo>
                  <a:cubicBezTo>
                    <a:pt x="7926" y="3248"/>
                    <a:pt x="7999" y="2986"/>
                    <a:pt x="8094" y="2723"/>
                  </a:cubicBezTo>
                  <a:cubicBezTo>
                    <a:pt x="8136" y="2628"/>
                    <a:pt x="8136" y="2523"/>
                    <a:pt x="8210" y="2460"/>
                  </a:cubicBezTo>
                  <a:cubicBezTo>
                    <a:pt x="8273" y="2534"/>
                    <a:pt x="8273" y="2639"/>
                    <a:pt x="8304" y="2733"/>
                  </a:cubicBezTo>
                  <a:cubicBezTo>
                    <a:pt x="8346" y="2902"/>
                    <a:pt x="8409" y="3070"/>
                    <a:pt x="8525" y="3206"/>
                  </a:cubicBezTo>
                  <a:cubicBezTo>
                    <a:pt x="8591" y="3278"/>
                    <a:pt x="8659" y="3309"/>
                    <a:pt x="8732" y="3309"/>
                  </a:cubicBezTo>
                  <a:cubicBezTo>
                    <a:pt x="8787" y="3309"/>
                    <a:pt x="8844" y="3291"/>
                    <a:pt x="8903" y="3259"/>
                  </a:cubicBezTo>
                  <a:cubicBezTo>
                    <a:pt x="9040" y="3196"/>
                    <a:pt x="9103" y="3091"/>
                    <a:pt x="9145" y="2954"/>
                  </a:cubicBezTo>
                  <a:cubicBezTo>
                    <a:pt x="9198" y="2786"/>
                    <a:pt x="9240" y="2628"/>
                    <a:pt x="9292" y="2439"/>
                  </a:cubicBezTo>
                  <a:cubicBezTo>
                    <a:pt x="9376" y="2492"/>
                    <a:pt x="9418" y="2576"/>
                    <a:pt x="9471" y="2639"/>
                  </a:cubicBezTo>
                  <a:cubicBezTo>
                    <a:pt x="9734" y="2965"/>
                    <a:pt x="10007" y="3280"/>
                    <a:pt x="10343" y="3532"/>
                  </a:cubicBezTo>
                  <a:cubicBezTo>
                    <a:pt x="10480" y="3637"/>
                    <a:pt x="10627" y="3721"/>
                    <a:pt x="10795" y="3785"/>
                  </a:cubicBezTo>
                  <a:cubicBezTo>
                    <a:pt x="10860" y="3805"/>
                    <a:pt x="10918" y="3815"/>
                    <a:pt x="10973" y="3815"/>
                  </a:cubicBezTo>
                  <a:cubicBezTo>
                    <a:pt x="11088" y="3815"/>
                    <a:pt x="11183" y="3769"/>
                    <a:pt x="11268" y="3669"/>
                  </a:cubicBezTo>
                  <a:cubicBezTo>
                    <a:pt x="11352" y="3585"/>
                    <a:pt x="11352" y="3490"/>
                    <a:pt x="11352" y="3385"/>
                  </a:cubicBezTo>
                  <a:cubicBezTo>
                    <a:pt x="11342" y="3101"/>
                    <a:pt x="11247" y="2828"/>
                    <a:pt x="11142" y="2565"/>
                  </a:cubicBezTo>
                  <a:cubicBezTo>
                    <a:pt x="10932" y="2071"/>
                    <a:pt x="10638" y="1640"/>
                    <a:pt x="10196" y="1335"/>
                  </a:cubicBezTo>
                  <a:cubicBezTo>
                    <a:pt x="9870" y="1115"/>
                    <a:pt x="9513" y="904"/>
                    <a:pt x="9145" y="736"/>
                  </a:cubicBezTo>
                  <a:cubicBezTo>
                    <a:pt x="8079" y="253"/>
                    <a:pt x="6998" y="1"/>
                    <a:pt x="5894" y="1"/>
                  </a:cubicBezTo>
                  <a:close/>
                </a:path>
              </a:pathLst>
            </a:custGeom>
            <a:solidFill>
              <a:srgbClr val="462C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0"/>
            <p:cNvSpPr/>
            <p:nvPr/>
          </p:nvSpPr>
          <p:spPr>
            <a:xfrm>
              <a:off x="6844009" y="2419743"/>
              <a:ext cx="425677" cy="389778"/>
            </a:xfrm>
            <a:custGeom>
              <a:avLst/>
              <a:gdLst/>
              <a:ahLst/>
              <a:cxnLst/>
              <a:rect l="l" t="t" r="r" b="b"/>
              <a:pathLst>
                <a:path w="4826" h="4419" extrusionOk="0">
                  <a:moveTo>
                    <a:pt x="2295" y="0"/>
                  </a:moveTo>
                  <a:cubicBezTo>
                    <a:pt x="2152" y="0"/>
                    <a:pt x="2001" y="25"/>
                    <a:pt x="1851" y="55"/>
                  </a:cubicBezTo>
                  <a:cubicBezTo>
                    <a:pt x="1357" y="129"/>
                    <a:pt x="926" y="350"/>
                    <a:pt x="579" y="739"/>
                  </a:cubicBezTo>
                  <a:cubicBezTo>
                    <a:pt x="221" y="1138"/>
                    <a:pt x="43" y="1632"/>
                    <a:pt x="32" y="2179"/>
                  </a:cubicBezTo>
                  <a:cubicBezTo>
                    <a:pt x="1" y="3125"/>
                    <a:pt x="579" y="3913"/>
                    <a:pt x="1346" y="4228"/>
                  </a:cubicBezTo>
                  <a:cubicBezTo>
                    <a:pt x="1652" y="4356"/>
                    <a:pt x="1961" y="4419"/>
                    <a:pt x="2269" y="4419"/>
                  </a:cubicBezTo>
                  <a:cubicBezTo>
                    <a:pt x="2597" y="4419"/>
                    <a:pt x="2924" y="4348"/>
                    <a:pt x="3249" y="4207"/>
                  </a:cubicBezTo>
                  <a:cubicBezTo>
                    <a:pt x="3501" y="4081"/>
                    <a:pt x="3732" y="3955"/>
                    <a:pt x="3921" y="3755"/>
                  </a:cubicBezTo>
                  <a:cubicBezTo>
                    <a:pt x="4237" y="3419"/>
                    <a:pt x="4457" y="2988"/>
                    <a:pt x="4562" y="2536"/>
                  </a:cubicBezTo>
                  <a:cubicBezTo>
                    <a:pt x="4825" y="1348"/>
                    <a:pt x="4079" y="276"/>
                    <a:pt x="3028" y="76"/>
                  </a:cubicBezTo>
                  <a:cubicBezTo>
                    <a:pt x="2839" y="34"/>
                    <a:pt x="2660" y="34"/>
                    <a:pt x="2460" y="13"/>
                  </a:cubicBezTo>
                  <a:cubicBezTo>
                    <a:pt x="2407" y="4"/>
                    <a:pt x="2351" y="0"/>
                    <a:pt x="2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0"/>
            <p:cNvSpPr/>
            <p:nvPr/>
          </p:nvSpPr>
          <p:spPr>
            <a:xfrm>
              <a:off x="7397507" y="2357822"/>
              <a:ext cx="357054" cy="389690"/>
            </a:xfrm>
            <a:custGeom>
              <a:avLst/>
              <a:gdLst/>
              <a:ahLst/>
              <a:cxnLst/>
              <a:rect l="l" t="t" r="r" b="b"/>
              <a:pathLst>
                <a:path w="4048" h="4418" extrusionOk="0">
                  <a:moveTo>
                    <a:pt x="2224" y="1"/>
                  </a:moveTo>
                  <a:cubicBezTo>
                    <a:pt x="2133" y="1"/>
                    <a:pt x="2040" y="11"/>
                    <a:pt x="1945" y="32"/>
                  </a:cubicBezTo>
                  <a:cubicBezTo>
                    <a:pt x="1788" y="53"/>
                    <a:pt x="1609" y="95"/>
                    <a:pt x="1451" y="158"/>
                  </a:cubicBezTo>
                  <a:cubicBezTo>
                    <a:pt x="1083" y="305"/>
                    <a:pt x="779" y="526"/>
                    <a:pt x="568" y="873"/>
                  </a:cubicBezTo>
                  <a:cubicBezTo>
                    <a:pt x="32" y="1735"/>
                    <a:pt x="1" y="2628"/>
                    <a:pt x="495" y="3511"/>
                  </a:cubicBezTo>
                  <a:cubicBezTo>
                    <a:pt x="810" y="4079"/>
                    <a:pt x="1325" y="4405"/>
                    <a:pt x="1987" y="4415"/>
                  </a:cubicBezTo>
                  <a:cubicBezTo>
                    <a:pt x="2020" y="4417"/>
                    <a:pt x="2052" y="4418"/>
                    <a:pt x="2084" y="4418"/>
                  </a:cubicBezTo>
                  <a:cubicBezTo>
                    <a:pt x="2616" y="4418"/>
                    <a:pt x="3036" y="4171"/>
                    <a:pt x="3343" y="3774"/>
                  </a:cubicBezTo>
                  <a:cubicBezTo>
                    <a:pt x="3890" y="3080"/>
                    <a:pt x="4048" y="2292"/>
                    <a:pt x="3816" y="1420"/>
                  </a:cubicBezTo>
                  <a:cubicBezTo>
                    <a:pt x="3701" y="978"/>
                    <a:pt x="3448" y="610"/>
                    <a:pt x="3081" y="316"/>
                  </a:cubicBezTo>
                  <a:cubicBezTo>
                    <a:pt x="2828" y="120"/>
                    <a:pt x="2538" y="1"/>
                    <a:pt x="22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0"/>
            <p:cNvSpPr/>
            <p:nvPr/>
          </p:nvSpPr>
          <p:spPr>
            <a:xfrm>
              <a:off x="6816224" y="2328979"/>
              <a:ext cx="958700" cy="506032"/>
            </a:xfrm>
            <a:custGeom>
              <a:avLst/>
              <a:gdLst/>
              <a:ahLst/>
              <a:cxnLst/>
              <a:rect l="l" t="t" r="r" b="b"/>
              <a:pathLst>
                <a:path w="10869" h="5737" extrusionOk="0">
                  <a:moveTo>
                    <a:pt x="8823" y="311"/>
                  </a:moveTo>
                  <a:cubicBezTo>
                    <a:pt x="9135" y="311"/>
                    <a:pt x="9418" y="427"/>
                    <a:pt x="9681" y="632"/>
                  </a:cubicBezTo>
                  <a:cubicBezTo>
                    <a:pt x="10049" y="927"/>
                    <a:pt x="10291" y="1284"/>
                    <a:pt x="10417" y="1736"/>
                  </a:cubicBezTo>
                  <a:cubicBezTo>
                    <a:pt x="10669" y="2598"/>
                    <a:pt x="10501" y="3386"/>
                    <a:pt x="9944" y="4091"/>
                  </a:cubicBezTo>
                  <a:cubicBezTo>
                    <a:pt x="9615" y="4512"/>
                    <a:pt x="9165" y="4743"/>
                    <a:pt x="8614" y="4743"/>
                  </a:cubicBezTo>
                  <a:cubicBezTo>
                    <a:pt x="8602" y="4743"/>
                    <a:pt x="8590" y="4742"/>
                    <a:pt x="8577" y="4742"/>
                  </a:cubicBezTo>
                  <a:cubicBezTo>
                    <a:pt x="7915" y="4732"/>
                    <a:pt x="7400" y="4406"/>
                    <a:pt x="7095" y="3828"/>
                  </a:cubicBezTo>
                  <a:cubicBezTo>
                    <a:pt x="6612" y="2945"/>
                    <a:pt x="6633" y="2051"/>
                    <a:pt x="7179" y="1179"/>
                  </a:cubicBezTo>
                  <a:cubicBezTo>
                    <a:pt x="7390" y="843"/>
                    <a:pt x="7684" y="622"/>
                    <a:pt x="8052" y="475"/>
                  </a:cubicBezTo>
                  <a:cubicBezTo>
                    <a:pt x="8209" y="422"/>
                    <a:pt x="8388" y="380"/>
                    <a:pt x="8556" y="338"/>
                  </a:cubicBezTo>
                  <a:cubicBezTo>
                    <a:pt x="8647" y="320"/>
                    <a:pt x="8736" y="311"/>
                    <a:pt x="8823" y="311"/>
                  </a:cubicBezTo>
                  <a:close/>
                  <a:moveTo>
                    <a:pt x="2610" y="1029"/>
                  </a:moveTo>
                  <a:cubicBezTo>
                    <a:pt x="2666" y="1029"/>
                    <a:pt x="2722" y="1033"/>
                    <a:pt x="2775" y="1042"/>
                  </a:cubicBezTo>
                  <a:cubicBezTo>
                    <a:pt x="2975" y="1063"/>
                    <a:pt x="3154" y="1084"/>
                    <a:pt x="3322" y="1126"/>
                  </a:cubicBezTo>
                  <a:cubicBezTo>
                    <a:pt x="4373" y="1326"/>
                    <a:pt x="5140" y="2409"/>
                    <a:pt x="4877" y="3565"/>
                  </a:cubicBezTo>
                  <a:cubicBezTo>
                    <a:pt x="4772" y="4017"/>
                    <a:pt x="4552" y="4448"/>
                    <a:pt x="4226" y="4784"/>
                  </a:cubicBezTo>
                  <a:cubicBezTo>
                    <a:pt x="4047" y="4984"/>
                    <a:pt x="3816" y="5110"/>
                    <a:pt x="3564" y="5236"/>
                  </a:cubicBezTo>
                  <a:cubicBezTo>
                    <a:pt x="3239" y="5377"/>
                    <a:pt x="2912" y="5448"/>
                    <a:pt x="2584" y="5448"/>
                  </a:cubicBezTo>
                  <a:cubicBezTo>
                    <a:pt x="2276" y="5448"/>
                    <a:pt x="1967" y="5385"/>
                    <a:pt x="1661" y="5257"/>
                  </a:cubicBezTo>
                  <a:cubicBezTo>
                    <a:pt x="894" y="4942"/>
                    <a:pt x="316" y="4154"/>
                    <a:pt x="347" y="3208"/>
                  </a:cubicBezTo>
                  <a:cubicBezTo>
                    <a:pt x="358" y="2661"/>
                    <a:pt x="536" y="2167"/>
                    <a:pt x="894" y="1768"/>
                  </a:cubicBezTo>
                  <a:cubicBezTo>
                    <a:pt x="1241" y="1379"/>
                    <a:pt x="1672" y="1158"/>
                    <a:pt x="2166" y="1084"/>
                  </a:cubicBezTo>
                  <a:cubicBezTo>
                    <a:pt x="2316" y="1054"/>
                    <a:pt x="2467" y="1029"/>
                    <a:pt x="2610" y="1029"/>
                  </a:cubicBezTo>
                  <a:close/>
                  <a:moveTo>
                    <a:pt x="8732" y="0"/>
                  </a:moveTo>
                  <a:cubicBezTo>
                    <a:pt x="8129" y="0"/>
                    <a:pt x="7612" y="211"/>
                    <a:pt x="7200" y="643"/>
                  </a:cubicBezTo>
                  <a:cubicBezTo>
                    <a:pt x="6843" y="1011"/>
                    <a:pt x="6633" y="1473"/>
                    <a:pt x="6528" y="1978"/>
                  </a:cubicBezTo>
                  <a:cubicBezTo>
                    <a:pt x="6507" y="2114"/>
                    <a:pt x="6465" y="2262"/>
                    <a:pt x="6444" y="2430"/>
                  </a:cubicBezTo>
                  <a:cubicBezTo>
                    <a:pt x="6288" y="2426"/>
                    <a:pt x="6130" y="2416"/>
                    <a:pt x="5972" y="2416"/>
                  </a:cubicBezTo>
                  <a:cubicBezTo>
                    <a:pt x="5703" y="2416"/>
                    <a:pt x="5434" y="2444"/>
                    <a:pt x="5182" y="2577"/>
                  </a:cubicBezTo>
                  <a:cubicBezTo>
                    <a:pt x="5151" y="2482"/>
                    <a:pt x="5109" y="2398"/>
                    <a:pt x="5046" y="2314"/>
                  </a:cubicBezTo>
                  <a:cubicBezTo>
                    <a:pt x="4772" y="1620"/>
                    <a:pt x="4289" y="1147"/>
                    <a:pt x="3606" y="885"/>
                  </a:cubicBezTo>
                  <a:cubicBezTo>
                    <a:pt x="3395" y="801"/>
                    <a:pt x="3164" y="737"/>
                    <a:pt x="2943" y="685"/>
                  </a:cubicBezTo>
                  <a:cubicBezTo>
                    <a:pt x="2782" y="648"/>
                    <a:pt x="2620" y="630"/>
                    <a:pt x="2459" y="630"/>
                  </a:cubicBezTo>
                  <a:cubicBezTo>
                    <a:pt x="2212" y="630"/>
                    <a:pt x="1966" y="672"/>
                    <a:pt x="1724" y="748"/>
                  </a:cubicBezTo>
                  <a:cubicBezTo>
                    <a:pt x="841" y="1042"/>
                    <a:pt x="316" y="1673"/>
                    <a:pt x="53" y="2535"/>
                  </a:cubicBezTo>
                  <a:cubicBezTo>
                    <a:pt x="42" y="2608"/>
                    <a:pt x="11" y="2682"/>
                    <a:pt x="11" y="2766"/>
                  </a:cubicBezTo>
                  <a:cubicBezTo>
                    <a:pt x="0" y="2987"/>
                    <a:pt x="0" y="3218"/>
                    <a:pt x="0" y="3439"/>
                  </a:cubicBezTo>
                  <a:cubicBezTo>
                    <a:pt x="0" y="3754"/>
                    <a:pt x="95" y="4059"/>
                    <a:pt x="242" y="4353"/>
                  </a:cubicBezTo>
                  <a:cubicBezTo>
                    <a:pt x="685" y="5239"/>
                    <a:pt x="1578" y="5737"/>
                    <a:pt x="2517" y="5737"/>
                  </a:cubicBezTo>
                  <a:cubicBezTo>
                    <a:pt x="2870" y="5737"/>
                    <a:pt x="3229" y="5667"/>
                    <a:pt x="3574" y="5520"/>
                  </a:cubicBezTo>
                  <a:cubicBezTo>
                    <a:pt x="3931" y="5362"/>
                    <a:pt x="4247" y="5131"/>
                    <a:pt x="4520" y="4837"/>
                  </a:cubicBezTo>
                  <a:cubicBezTo>
                    <a:pt x="4972" y="4364"/>
                    <a:pt x="5214" y="3828"/>
                    <a:pt x="5203" y="3166"/>
                  </a:cubicBezTo>
                  <a:lnTo>
                    <a:pt x="5203" y="2945"/>
                  </a:lnTo>
                  <a:cubicBezTo>
                    <a:pt x="5203" y="2882"/>
                    <a:pt x="5214" y="2840"/>
                    <a:pt x="5287" y="2819"/>
                  </a:cubicBezTo>
                  <a:cubicBezTo>
                    <a:pt x="5494" y="2745"/>
                    <a:pt x="5712" y="2697"/>
                    <a:pt x="5932" y="2697"/>
                  </a:cubicBezTo>
                  <a:cubicBezTo>
                    <a:pt x="6025" y="2697"/>
                    <a:pt x="6119" y="2705"/>
                    <a:pt x="6212" y="2724"/>
                  </a:cubicBezTo>
                  <a:cubicBezTo>
                    <a:pt x="6370" y="2766"/>
                    <a:pt x="6465" y="2829"/>
                    <a:pt x="6465" y="3008"/>
                  </a:cubicBezTo>
                  <a:cubicBezTo>
                    <a:pt x="6465" y="3134"/>
                    <a:pt x="6496" y="3250"/>
                    <a:pt x="6528" y="3365"/>
                  </a:cubicBezTo>
                  <a:cubicBezTo>
                    <a:pt x="6706" y="4006"/>
                    <a:pt x="7053" y="4521"/>
                    <a:pt x="7652" y="4837"/>
                  </a:cubicBezTo>
                  <a:cubicBezTo>
                    <a:pt x="7909" y="4974"/>
                    <a:pt x="8173" y="5064"/>
                    <a:pt x="8466" y="5064"/>
                  </a:cubicBezTo>
                  <a:cubicBezTo>
                    <a:pt x="8509" y="5064"/>
                    <a:pt x="8554" y="5062"/>
                    <a:pt x="8598" y="5058"/>
                  </a:cubicBezTo>
                  <a:cubicBezTo>
                    <a:pt x="9187" y="5005"/>
                    <a:pt x="9671" y="4742"/>
                    <a:pt x="10080" y="4311"/>
                  </a:cubicBezTo>
                  <a:cubicBezTo>
                    <a:pt x="10459" y="3901"/>
                    <a:pt x="10680" y="3407"/>
                    <a:pt x="10764" y="2850"/>
                  </a:cubicBezTo>
                  <a:cubicBezTo>
                    <a:pt x="10869" y="2114"/>
                    <a:pt x="10711" y="1421"/>
                    <a:pt x="10249" y="822"/>
                  </a:cubicBezTo>
                  <a:cubicBezTo>
                    <a:pt x="10080" y="590"/>
                    <a:pt x="9881" y="412"/>
                    <a:pt x="9628" y="296"/>
                  </a:cubicBezTo>
                  <a:cubicBezTo>
                    <a:pt x="9366" y="170"/>
                    <a:pt x="9124" y="12"/>
                    <a:pt x="8819" y="2"/>
                  </a:cubicBezTo>
                  <a:cubicBezTo>
                    <a:pt x="8790" y="1"/>
                    <a:pt x="8761" y="0"/>
                    <a:pt x="8732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0"/>
            <p:cNvSpPr/>
            <p:nvPr/>
          </p:nvSpPr>
          <p:spPr>
            <a:xfrm>
              <a:off x="6956208" y="2563079"/>
              <a:ext cx="168824" cy="115637"/>
            </a:xfrm>
            <a:custGeom>
              <a:avLst/>
              <a:gdLst/>
              <a:ahLst/>
              <a:cxnLst/>
              <a:rect l="l" t="t" r="r" b="b"/>
              <a:pathLst>
                <a:path w="1914" h="1311" extrusionOk="0">
                  <a:moveTo>
                    <a:pt x="1014" y="0"/>
                  </a:moveTo>
                  <a:cubicBezTo>
                    <a:pt x="975" y="0"/>
                    <a:pt x="935" y="6"/>
                    <a:pt x="894" y="18"/>
                  </a:cubicBezTo>
                  <a:cubicBezTo>
                    <a:pt x="358" y="165"/>
                    <a:pt x="22" y="648"/>
                    <a:pt x="22" y="1100"/>
                  </a:cubicBezTo>
                  <a:cubicBezTo>
                    <a:pt x="22" y="1142"/>
                    <a:pt x="22" y="1174"/>
                    <a:pt x="0" y="1205"/>
                  </a:cubicBezTo>
                  <a:cubicBezTo>
                    <a:pt x="11" y="1247"/>
                    <a:pt x="11" y="1300"/>
                    <a:pt x="74" y="1310"/>
                  </a:cubicBezTo>
                  <a:cubicBezTo>
                    <a:pt x="116" y="1310"/>
                    <a:pt x="158" y="1289"/>
                    <a:pt x="179" y="1247"/>
                  </a:cubicBezTo>
                  <a:cubicBezTo>
                    <a:pt x="242" y="1100"/>
                    <a:pt x="305" y="974"/>
                    <a:pt x="358" y="827"/>
                  </a:cubicBezTo>
                  <a:cubicBezTo>
                    <a:pt x="400" y="722"/>
                    <a:pt x="463" y="648"/>
                    <a:pt x="547" y="564"/>
                  </a:cubicBezTo>
                  <a:cubicBezTo>
                    <a:pt x="652" y="454"/>
                    <a:pt x="786" y="399"/>
                    <a:pt x="920" y="399"/>
                  </a:cubicBezTo>
                  <a:cubicBezTo>
                    <a:pt x="1054" y="399"/>
                    <a:pt x="1188" y="454"/>
                    <a:pt x="1293" y="564"/>
                  </a:cubicBezTo>
                  <a:cubicBezTo>
                    <a:pt x="1419" y="711"/>
                    <a:pt x="1525" y="879"/>
                    <a:pt x="1525" y="1090"/>
                  </a:cubicBezTo>
                  <a:cubicBezTo>
                    <a:pt x="1525" y="1142"/>
                    <a:pt x="1525" y="1205"/>
                    <a:pt x="1567" y="1247"/>
                  </a:cubicBezTo>
                  <a:cubicBezTo>
                    <a:pt x="1584" y="1273"/>
                    <a:pt x="1601" y="1292"/>
                    <a:pt x="1630" y="1292"/>
                  </a:cubicBezTo>
                  <a:cubicBezTo>
                    <a:pt x="1636" y="1292"/>
                    <a:pt x="1643" y="1291"/>
                    <a:pt x="1651" y="1289"/>
                  </a:cubicBezTo>
                  <a:cubicBezTo>
                    <a:pt x="1672" y="1279"/>
                    <a:pt x="1714" y="1258"/>
                    <a:pt x="1735" y="1247"/>
                  </a:cubicBezTo>
                  <a:cubicBezTo>
                    <a:pt x="1914" y="1184"/>
                    <a:pt x="1914" y="1174"/>
                    <a:pt x="1871" y="1016"/>
                  </a:cubicBezTo>
                  <a:cubicBezTo>
                    <a:pt x="1840" y="911"/>
                    <a:pt x="1819" y="816"/>
                    <a:pt x="1787" y="722"/>
                  </a:cubicBezTo>
                  <a:cubicBezTo>
                    <a:pt x="1714" y="491"/>
                    <a:pt x="1598" y="280"/>
                    <a:pt x="1388" y="144"/>
                  </a:cubicBezTo>
                  <a:cubicBezTo>
                    <a:pt x="1274" y="62"/>
                    <a:pt x="1148" y="0"/>
                    <a:pt x="1014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0"/>
            <p:cNvSpPr/>
            <p:nvPr/>
          </p:nvSpPr>
          <p:spPr>
            <a:xfrm>
              <a:off x="7510677" y="2525150"/>
              <a:ext cx="145626" cy="99760"/>
            </a:xfrm>
            <a:custGeom>
              <a:avLst/>
              <a:gdLst/>
              <a:ahLst/>
              <a:cxnLst/>
              <a:rect l="l" t="t" r="r" b="b"/>
              <a:pathLst>
                <a:path w="1651" h="1131" extrusionOk="0">
                  <a:moveTo>
                    <a:pt x="873" y="1"/>
                  </a:moveTo>
                  <a:cubicBezTo>
                    <a:pt x="788" y="1"/>
                    <a:pt x="703" y="16"/>
                    <a:pt x="620" y="48"/>
                  </a:cubicBezTo>
                  <a:cubicBezTo>
                    <a:pt x="221" y="195"/>
                    <a:pt x="53" y="500"/>
                    <a:pt x="0" y="868"/>
                  </a:cubicBezTo>
                  <a:cubicBezTo>
                    <a:pt x="0" y="984"/>
                    <a:pt x="0" y="1047"/>
                    <a:pt x="63" y="1099"/>
                  </a:cubicBezTo>
                  <a:cubicBezTo>
                    <a:pt x="74" y="1120"/>
                    <a:pt x="105" y="1131"/>
                    <a:pt x="116" y="1131"/>
                  </a:cubicBezTo>
                  <a:cubicBezTo>
                    <a:pt x="126" y="1131"/>
                    <a:pt x="168" y="1120"/>
                    <a:pt x="168" y="1099"/>
                  </a:cubicBezTo>
                  <a:cubicBezTo>
                    <a:pt x="179" y="1047"/>
                    <a:pt x="210" y="984"/>
                    <a:pt x="221" y="921"/>
                  </a:cubicBezTo>
                  <a:cubicBezTo>
                    <a:pt x="273" y="763"/>
                    <a:pt x="315" y="605"/>
                    <a:pt x="421" y="469"/>
                  </a:cubicBezTo>
                  <a:cubicBezTo>
                    <a:pt x="517" y="344"/>
                    <a:pt x="633" y="283"/>
                    <a:pt x="769" y="283"/>
                  </a:cubicBezTo>
                  <a:cubicBezTo>
                    <a:pt x="840" y="283"/>
                    <a:pt x="916" y="300"/>
                    <a:pt x="999" y="332"/>
                  </a:cubicBezTo>
                  <a:cubicBezTo>
                    <a:pt x="1177" y="405"/>
                    <a:pt x="1314" y="542"/>
                    <a:pt x="1377" y="721"/>
                  </a:cubicBezTo>
                  <a:cubicBezTo>
                    <a:pt x="1409" y="815"/>
                    <a:pt x="1419" y="921"/>
                    <a:pt x="1440" y="1015"/>
                  </a:cubicBezTo>
                  <a:cubicBezTo>
                    <a:pt x="1461" y="1068"/>
                    <a:pt x="1472" y="1131"/>
                    <a:pt x="1535" y="1131"/>
                  </a:cubicBezTo>
                  <a:cubicBezTo>
                    <a:pt x="1587" y="1131"/>
                    <a:pt x="1619" y="1078"/>
                    <a:pt x="1640" y="1026"/>
                  </a:cubicBezTo>
                  <a:cubicBezTo>
                    <a:pt x="1650" y="994"/>
                    <a:pt x="1650" y="963"/>
                    <a:pt x="1650" y="931"/>
                  </a:cubicBezTo>
                  <a:cubicBezTo>
                    <a:pt x="1640" y="668"/>
                    <a:pt x="1566" y="437"/>
                    <a:pt x="1388" y="237"/>
                  </a:cubicBezTo>
                  <a:cubicBezTo>
                    <a:pt x="1256" y="83"/>
                    <a:pt x="1067" y="1"/>
                    <a:pt x="8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0"/>
            <p:cNvSpPr/>
            <p:nvPr/>
          </p:nvSpPr>
          <p:spPr>
            <a:xfrm>
              <a:off x="6704025" y="1923934"/>
              <a:ext cx="981016" cy="503474"/>
            </a:xfrm>
            <a:custGeom>
              <a:avLst/>
              <a:gdLst/>
              <a:ahLst/>
              <a:cxnLst/>
              <a:rect l="l" t="t" r="r" b="b"/>
              <a:pathLst>
                <a:path w="11122" h="5708" extrusionOk="0">
                  <a:moveTo>
                    <a:pt x="6328" y="0"/>
                  </a:moveTo>
                  <a:cubicBezTo>
                    <a:pt x="6044" y="11"/>
                    <a:pt x="5761" y="0"/>
                    <a:pt x="5498" y="21"/>
                  </a:cubicBezTo>
                  <a:cubicBezTo>
                    <a:pt x="4730" y="105"/>
                    <a:pt x="3984" y="295"/>
                    <a:pt x="3238" y="557"/>
                  </a:cubicBezTo>
                  <a:cubicBezTo>
                    <a:pt x="2639" y="768"/>
                    <a:pt x="2071" y="1020"/>
                    <a:pt x="1535" y="1367"/>
                  </a:cubicBezTo>
                  <a:cubicBezTo>
                    <a:pt x="1125" y="1609"/>
                    <a:pt x="757" y="1903"/>
                    <a:pt x="431" y="2260"/>
                  </a:cubicBezTo>
                  <a:cubicBezTo>
                    <a:pt x="221" y="2481"/>
                    <a:pt x="116" y="2733"/>
                    <a:pt x="106" y="3049"/>
                  </a:cubicBezTo>
                  <a:cubicBezTo>
                    <a:pt x="85" y="3732"/>
                    <a:pt x="64" y="4426"/>
                    <a:pt x="64" y="5109"/>
                  </a:cubicBezTo>
                  <a:cubicBezTo>
                    <a:pt x="64" y="5214"/>
                    <a:pt x="64" y="5319"/>
                    <a:pt x="21" y="5424"/>
                  </a:cubicBezTo>
                  <a:cubicBezTo>
                    <a:pt x="0" y="5529"/>
                    <a:pt x="11" y="5624"/>
                    <a:pt x="53" y="5708"/>
                  </a:cubicBezTo>
                  <a:lnTo>
                    <a:pt x="158" y="5676"/>
                  </a:lnTo>
                  <a:cubicBezTo>
                    <a:pt x="158" y="5676"/>
                    <a:pt x="337" y="5287"/>
                    <a:pt x="747" y="4793"/>
                  </a:cubicBezTo>
                  <a:cubicBezTo>
                    <a:pt x="883" y="4625"/>
                    <a:pt x="1010" y="4468"/>
                    <a:pt x="1167" y="4320"/>
                  </a:cubicBezTo>
                  <a:cubicBezTo>
                    <a:pt x="2061" y="3395"/>
                    <a:pt x="3564" y="2334"/>
                    <a:pt x="5824" y="2323"/>
                  </a:cubicBezTo>
                  <a:lnTo>
                    <a:pt x="5834" y="2323"/>
                  </a:lnTo>
                  <a:cubicBezTo>
                    <a:pt x="5981" y="2313"/>
                    <a:pt x="6118" y="2313"/>
                    <a:pt x="6265" y="2313"/>
                  </a:cubicBezTo>
                  <a:cubicBezTo>
                    <a:pt x="6612" y="2313"/>
                    <a:pt x="6948" y="2313"/>
                    <a:pt x="7295" y="2376"/>
                  </a:cubicBezTo>
                  <a:cubicBezTo>
                    <a:pt x="7411" y="2397"/>
                    <a:pt x="7526" y="2418"/>
                    <a:pt x="7632" y="2439"/>
                  </a:cubicBezTo>
                  <a:cubicBezTo>
                    <a:pt x="9618" y="2733"/>
                    <a:pt x="10711" y="3448"/>
                    <a:pt x="11121" y="3805"/>
                  </a:cubicBezTo>
                  <a:cubicBezTo>
                    <a:pt x="11121" y="3648"/>
                    <a:pt x="11121" y="3490"/>
                    <a:pt x="11006" y="3343"/>
                  </a:cubicBezTo>
                  <a:cubicBezTo>
                    <a:pt x="10879" y="3175"/>
                    <a:pt x="10753" y="2996"/>
                    <a:pt x="10617" y="2817"/>
                  </a:cubicBezTo>
                  <a:cubicBezTo>
                    <a:pt x="10312" y="2439"/>
                    <a:pt x="10018" y="2050"/>
                    <a:pt x="9744" y="1630"/>
                  </a:cubicBezTo>
                  <a:cubicBezTo>
                    <a:pt x="9545" y="1325"/>
                    <a:pt x="9355" y="1020"/>
                    <a:pt x="9156" y="736"/>
                  </a:cubicBezTo>
                  <a:cubicBezTo>
                    <a:pt x="9082" y="631"/>
                    <a:pt x="8998" y="526"/>
                    <a:pt x="8861" y="473"/>
                  </a:cubicBezTo>
                  <a:cubicBezTo>
                    <a:pt x="8620" y="368"/>
                    <a:pt x="8378" y="263"/>
                    <a:pt x="8115" y="190"/>
                  </a:cubicBezTo>
                  <a:cubicBezTo>
                    <a:pt x="7526" y="53"/>
                    <a:pt x="6906" y="0"/>
                    <a:pt x="632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5" name="Google Shape;1725;p60"/>
          <p:cNvSpPr/>
          <p:nvPr/>
        </p:nvSpPr>
        <p:spPr>
          <a:xfrm>
            <a:off x="6245222" y="4473122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60"/>
          <p:cNvSpPr/>
          <p:nvPr/>
        </p:nvSpPr>
        <p:spPr>
          <a:xfrm>
            <a:off x="8543681" y="27530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60"/>
          <p:cNvSpPr/>
          <p:nvPr/>
        </p:nvSpPr>
        <p:spPr>
          <a:xfrm>
            <a:off x="4354326" y="259279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60"/>
          <p:cNvSpPr/>
          <p:nvPr/>
        </p:nvSpPr>
        <p:spPr>
          <a:xfrm>
            <a:off x="3911984" y="4579212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60"/>
          <p:cNvSpPr/>
          <p:nvPr/>
        </p:nvSpPr>
        <p:spPr>
          <a:xfrm>
            <a:off x="7704587" y="4500513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60"/>
          <p:cNvSpPr/>
          <p:nvPr/>
        </p:nvSpPr>
        <p:spPr>
          <a:xfrm>
            <a:off x="3026973" y="2592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60"/>
          <p:cNvSpPr/>
          <p:nvPr/>
        </p:nvSpPr>
        <p:spPr>
          <a:xfrm>
            <a:off x="301069" y="4190950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60"/>
          <p:cNvSpPr/>
          <p:nvPr/>
        </p:nvSpPr>
        <p:spPr>
          <a:xfrm>
            <a:off x="301074" y="723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60"/>
          <p:cNvSpPr/>
          <p:nvPr/>
        </p:nvSpPr>
        <p:spPr>
          <a:xfrm>
            <a:off x="8088104" y="1297729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60"/>
          <p:cNvSpPr/>
          <p:nvPr/>
        </p:nvSpPr>
        <p:spPr>
          <a:xfrm>
            <a:off x="6705487" y="143911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9" name="Google Shape;1739;p61"/>
          <p:cNvGrpSpPr/>
          <p:nvPr/>
        </p:nvGrpSpPr>
        <p:grpSpPr>
          <a:xfrm>
            <a:off x="1619676" y="1841610"/>
            <a:ext cx="5904663" cy="755293"/>
            <a:chOff x="504324" y="348488"/>
            <a:chExt cx="8268679" cy="918177"/>
          </a:xfrm>
        </p:grpSpPr>
        <p:sp>
          <p:nvSpPr>
            <p:cNvPr id="1740" name="Google Shape;1740;p6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61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743" name="Google Shape;1743;p6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5" name="Google Shape;1745;p61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746" name="Google Shape;1746;p6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CERTIFICATE</a:t>
            </a:r>
            <a:endParaRPr/>
          </a:p>
        </p:txBody>
      </p:sp>
      <p:sp>
        <p:nvSpPr>
          <p:cNvPr id="1749" name="Google Shape;1749;p61"/>
          <p:cNvSpPr txBox="1"/>
          <p:nvPr/>
        </p:nvSpPr>
        <p:spPr>
          <a:xfrm>
            <a:off x="2152875" y="3925875"/>
            <a:ext cx="17100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John Smith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0" name="Google Shape;1750;p61"/>
          <p:cNvSpPr txBox="1"/>
          <p:nvPr/>
        </p:nvSpPr>
        <p:spPr>
          <a:xfrm>
            <a:off x="5280766" y="3927675"/>
            <a:ext cx="171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Jenna Doe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1" name="Google Shape;1751;p61"/>
          <p:cNvSpPr txBox="1"/>
          <p:nvPr/>
        </p:nvSpPr>
        <p:spPr>
          <a:xfrm>
            <a:off x="2093475" y="4353498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Teacher</a:t>
            </a:r>
            <a:endParaRPr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2" name="Google Shape;1752;p61"/>
          <p:cNvSpPr txBox="1"/>
          <p:nvPr/>
        </p:nvSpPr>
        <p:spPr>
          <a:xfrm>
            <a:off x="5221376" y="4355313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Principal</a:t>
            </a:r>
            <a:endParaRPr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3" name="Google Shape;1753;p61"/>
          <p:cNvSpPr txBox="1"/>
          <p:nvPr/>
        </p:nvSpPr>
        <p:spPr>
          <a:xfrm>
            <a:off x="3634825" y="1363248"/>
            <a:ext cx="18747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of achievement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4" name="Google Shape;1754;p61"/>
          <p:cNvSpPr txBox="1"/>
          <p:nvPr/>
        </p:nvSpPr>
        <p:spPr>
          <a:xfrm>
            <a:off x="1610600" y="1906377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 DOE</a:t>
            </a:r>
            <a:endParaRPr sz="2500" b="1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55" name="Google Shape;1755;p61"/>
          <p:cNvSpPr txBox="1"/>
          <p:nvPr/>
        </p:nvSpPr>
        <p:spPr>
          <a:xfrm>
            <a:off x="2179700" y="2938450"/>
            <a:ext cx="4796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 and the smallest one in the Solar System—it’s only a bit larger than the Moon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756" name="Google Shape;1756;p61"/>
          <p:cNvSpPr/>
          <p:nvPr/>
        </p:nvSpPr>
        <p:spPr>
          <a:xfrm>
            <a:off x="4274038" y="3765553"/>
            <a:ext cx="595575" cy="571148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1"/>
          <p:cNvSpPr/>
          <p:nvPr/>
        </p:nvSpPr>
        <p:spPr>
          <a:xfrm>
            <a:off x="2785475" y="3361739"/>
            <a:ext cx="444800" cy="688475"/>
          </a:xfrm>
          <a:custGeom>
            <a:avLst/>
            <a:gdLst/>
            <a:ahLst/>
            <a:cxnLst/>
            <a:rect l="l" t="t" r="r" b="b"/>
            <a:pathLst>
              <a:path w="17792" h="27539" extrusionOk="0">
                <a:moveTo>
                  <a:pt x="0" y="14882"/>
                </a:moveTo>
                <a:cubicBezTo>
                  <a:pt x="2521" y="19084"/>
                  <a:pt x="2815" y="26494"/>
                  <a:pt x="7620" y="27455"/>
                </a:cubicBezTo>
                <a:cubicBezTo>
                  <a:pt x="9281" y="27787"/>
                  <a:pt x="8712" y="24196"/>
                  <a:pt x="8763" y="22502"/>
                </a:cubicBezTo>
                <a:cubicBezTo>
                  <a:pt x="8982" y="15265"/>
                  <a:pt x="9144" y="8025"/>
                  <a:pt x="9144" y="785"/>
                </a:cubicBezTo>
                <a:cubicBezTo>
                  <a:pt x="9144" y="0"/>
                  <a:pt x="9418" y="1531"/>
                  <a:pt x="9525" y="2309"/>
                </a:cubicBezTo>
                <a:cubicBezTo>
                  <a:pt x="10180" y="7061"/>
                  <a:pt x="10026" y="7081"/>
                  <a:pt x="10668" y="11834"/>
                </a:cubicBezTo>
                <a:cubicBezTo>
                  <a:pt x="10978" y="14131"/>
                  <a:pt x="11049" y="18692"/>
                  <a:pt x="11430" y="16406"/>
                </a:cubicBezTo>
                <a:cubicBezTo>
                  <a:pt x="12077" y="12523"/>
                  <a:pt x="7611" y="3640"/>
                  <a:pt x="11430" y="4595"/>
                </a:cubicBezTo>
                <a:cubicBezTo>
                  <a:pt x="12592" y="4886"/>
                  <a:pt x="14807" y="7652"/>
                  <a:pt x="14478" y="6500"/>
                </a:cubicBezTo>
                <a:cubicBezTo>
                  <a:pt x="13431" y="2835"/>
                  <a:pt x="7819" y="-1213"/>
                  <a:pt x="4572" y="785"/>
                </a:cubicBezTo>
                <a:cubicBezTo>
                  <a:pt x="-390" y="3839"/>
                  <a:pt x="5776" y="14003"/>
                  <a:pt x="10668" y="17168"/>
                </a:cubicBezTo>
                <a:cubicBezTo>
                  <a:pt x="12727" y="18500"/>
                  <a:pt x="15332" y="20932"/>
                  <a:pt x="17526" y="19835"/>
                </a:cubicBezTo>
                <a:cubicBezTo>
                  <a:pt x="17792" y="19702"/>
                  <a:pt x="14022" y="13969"/>
                  <a:pt x="14478" y="14882"/>
                </a:cubicBezTo>
                <a:cubicBezTo>
                  <a:pt x="14819" y="15564"/>
                  <a:pt x="15160" y="17509"/>
                  <a:pt x="14478" y="1716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8" name="Google Shape;1758;p61"/>
          <p:cNvSpPr/>
          <p:nvPr/>
        </p:nvSpPr>
        <p:spPr>
          <a:xfrm>
            <a:off x="5673955" y="3379644"/>
            <a:ext cx="658325" cy="565750"/>
          </a:xfrm>
          <a:custGeom>
            <a:avLst/>
            <a:gdLst/>
            <a:ahLst/>
            <a:cxnLst/>
            <a:rect l="l" t="t" r="r" b="b"/>
            <a:pathLst>
              <a:path w="26333" h="22630" extrusionOk="0">
                <a:moveTo>
                  <a:pt x="18406" y="9793"/>
                </a:moveTo>
                <a:cubicBezTo>
                  <a:pt x="20170" y="8029"/>
                  <a:pt x="21427" y="4786"/>
                  <a:pt x="20311" y="2554"/>
                </a:cubicBezTo>
                <a:cubicBezTo>
                  <a:pt x="19264" y="459"/>
                  <a:pt x="14615" y="-1003"/>
                  <a:pt x="13453" y="1030"/>
                </a:cubicBezTo>
                <a:cubicBezTo>
                  <a:pt x="9877" y="7288"/>
                  <a:pt x="12790" y="25983"/>
                  <a:pt x="18787" y="21985"/>
                </a:cubicBezTo>
                <a:cubicBezTo>
                  <a:pt x="21009" y="20504"/>
                  <a:pt x="21177" y="15742"/>
                  <a:pt x="19168" y="13984"/>
                </a:cubicBezTo>
                <a:cubicBezTo>
                  <a:pt x="17063" y="12142"/>
                  <a:pt x="9747" y="11768"/>
                  <a:pt x="10786" y="14365"/>
                </a:cubicBezTo>
                <a:cubicBezTo>
                  <a:pt x="11428" y="15969"/>
                  <a:pt x="14558" y="12993"/>
                  <a:pt x="14977" y="11317"/>
                </a:cubicBezTo>
                <a:cubicBezTo>
                  <a:pt x="15338" y="9875"/>
                  <a:pt x="9735" y="8742"/>
                  <a:pt x="10786" y="9793"/>
                </a:cubicBezTo>
                <a:cubicBezTo>
                  <a:pt x="11864" y="10871"/>
                  <a:pt x="12005" y="6135"/>
                  <a:pt x="10786" y="5221"/>
                </a:cubicBezTo>
                <a:cubicBezTo>
                  <a:pt x="9371" y="4160"/>
                  <a:pt x="7511" y="6567"/>
                  <a:pt x="5833" y="7126"/>
                </a:cubicBezTo>
                <a:cubicBezTo>
                  <a:pt x="3990" y="7740"/>
                  <a:pt x="-353" y="6384"/>
                  <a:pt x="118" y="8269"/>
                </a:cubicBezTo>
                <a:cubicBezTo>
                  <a:pt x="2120" y="16278"/>
                  <a:pt x="33139" y="8650"/>
                  <a:pt x="24883" y="8650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3" name="Google Shape;1763;p62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764" name="Google Shape;1764;p6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6" name="Google Shape;1766;p62"/>
          <p:cNvGrpSpPr/>
          <p:nvPr/>
        </p:nvGrpSpPr>
        <p:grpSpPr>
          <a:xfrm rot="6072054">
            <a:off x="495738" y="407988"/>
            <a:ext cx="1071843" cy="968132"/>
            <a:chOff x="3352500" y="5131825"/>
            <a:chExt cx="912380" cy="824098"/>
          </a:xfrm>
        </p:grpSpPr>
        <p:sp>
          <p:nvSpPr>
            <p:cNvPr id="1767" name="Google Shape;1767;p6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GRADUATION</a:t>
            </a:r>
            <a:r>
              <a:rPr lang="en">
                <a:solidFill>
                  <a:schemeClr val="accent2"/>
                </a:solidFill>
              </a:rPr>
              <a:t> POEM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770" name="Google Shape;1770;p62"/>
          <p:cNvGrpSpPr/>
          <p:nvPr/>
        </p:nvGrpSpPr>
        <p:grpSpPr>
          <a:xfrm>
            <a:off x="1624201" y="1584435"/>
            <a:ext cx="5904663" cy="755293"/>
            <a:chOff x="504324" y="348488"/>
            <a:chExt cx="8268679" cy="918177"/>
          </a:xfrm>
        </p:grpSpPr>
        <p:sp>
          <p:nvSpPr>
            <p:cNvPr id="1771" name="Google Shape;1771;p6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62"/>
          <p:cNvSpPr txBox="1"/>
          <p:nvPr/>
        </p:nvSpPr>
        <p:spPr>
          <a:xfrm>
            <a:off x="1615125" y="1649202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TITLE OF THE POEM</a:t>
            </a:r>
            <a:endParaRPr sz="2500" b="1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774" name="Google Shape;1774;p62"/>
          <p:cNvSpPr txBox="1"/>
          <p:nvPr/>
        </p:nvSpPr>
        <p:spPr>
          <a:xfrm>
            <a:off x="2184225" y="2605075"/>
            <a:ext cx="47961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Jupiter is a gas giant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And a big planet indeed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I’ll board my rocket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To go there at full speed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/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Earth is our planet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 harbors lots of life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It’s a great place for living</a:t>
            </a:r>
            <a:b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</a:b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With my kids and my wife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63"/>
          <p:cNvSpPr/>
          <p:nvPr/>
        </p:nvSpPr>
        <p:spPr>
          <a:xfrm rot="3388763" flipH="1">
            <a:off x="4648943" y="448989"/>
            <a:ext cx="694500" cy="908169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0" name="Google Shape;1780;p63"/>
          <p:cNvGrpSpPr/>
          <p:nvPr/>
        </p:nvGrpSpPr>
        <p:grpSpPr>
          <a:xfrm rot="-8327368">
            <a:off x="5838580" y="2653003"/>
            <a:ext cx="2280959" cy="2930255"/>
            <a:chOff x="403341" y="4317871"/>
            <a:chExt cx="1388872" cy="1784227"/>
          </a:xfrm>
        </p:grpSpPr>
        <p:sp>
          <p:nvSpPr>
            <p:cNvPr id="1781" name="Google Shape;1781;p63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3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63"/>
          <p:cNvGrpSpPr/>
          <p:nvPr/>
        </p:nvGrpSpPr>
        <p:grpSpPr>
          <a:xfrm flipH="1">
            <a:off x="3510889" y="696593"/>
            <a:ext cx="4994771" cy="3859015"/>
            <a:chOff x="-77200" y="4976650"/>
            <a:chExt cx="6631400" cy="4310786"/>
          </a:xfrm>
        </p:grpSpPr>
        <p:sp>
          <p:nvSpPr>
            <p:cNvPr id="1784" name="Google Shape;1784;p63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787" name="Google Shape;1787;p63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8" name="Google Shape;1788;p63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63"/>
          <p:cNvGrpSpPr/>
          <p:nvPr/>
        </p:nvGrpSpPr>
        <p:grpSpPr>
          <a:xfrm rot="3388656" flipH="1">
            <a:off x="3208829" y="586585"/>
            <a:ext cx="1902186" cy="2868813"/>
            <a:chOff x="1664690" y="4678372"/>
            <a:chExt cx="1102779" cy="1665887"/>
          </a:xfrm>
        </p:grpSpPr>
        <p:sp>
          <p:nvSpPr>
            <p:cNvPr id="1790" name="Google Shape;1790;p63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8" name="Google Shape;1798;p63"/>
          <p:cNvGrpSpPr/>
          <p:nvPr/>
        </p:nvGrpSpPr>
        <p:grpSpPr>
          <a:xfrm rot="-8327368">
            <a:off x="5954795" y="2873705"/>
            <a:ext cx="2253485" cy="2861339"/>
            <a:chOff x="290050" y="4294650"/>
            <a:chExt cx="1372143" cy="1742264"/>
          </a:xfrm>
        </p:grpSpPr>
        <p:sp>
          <p:nvSpPr>
            <p:cNvPr id="1799" name="Google Shape;1799;p63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3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63"/>
          <p:cNvGrpSpPr/>
          <p:nvPr/>
        </p:nvGrpSpPr>
        <p:grpSpPr>
          <a:xfrm rot="9883872">
            <a:off x="7403273" y="847545"/>
            <a:ext cx="1071929" cy="968210"/>
            <a:chOff x="3352500" y="5131825"/>
            <a:chExt cx="912380" cy="824098"/>
          </a:xfrm>
        </p:grpSpPr>
        <p:sp>
          <p:nvSpPr>
            <p:cNvPr id="1803" name="Google Shape;1803;p6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63"/>
          <p:cNvSpPr/>
          <p:nvPr/>
        </p:nvSpPr>
        <p:spPr>
          <a:xfrm>
            <a:off x="8269550" y="747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63"/>
          <p:cNvSpPr txBox="1">
            <a:spLocks noGrp="1"/>
          </p:cNvSpPr>
          <p:nvPr>
            <p:ph type="title"/>
          </p:nvPr>
        </p:nvSpPr>
        <p:spPr>
          <a:xfrm>
            <a:off x="3585774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807" name="Google Shape;1807;p63"/>
          <p:cNvSpPr txBox="1">
            <a:spLocks noGrp="1"/>
          </p:cNvSpPr>
          <p:nvPr>
            <p:ph type="title" idx="2"/>
          </p:nvPr>
        </p:nvSpPr>
        <p:spPr>
          <a:xfrm>
            <a:off x="5232024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8" name="Google Shape;1808;p63"/>
          <p:cNvSpPr txBox="1">
            <a:spLocks noGrp="1"/>
          </p:cNvSpPr>
          <p:nvPr>
            <p:ph type="subTitle" idx="1"/>
          </p:nvPr>
        </p:nvSpPr>
        <p:spPr>
          <a:xfrm>
            <a:off x="4179474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1809" name="Google Shape;1809;p63"/>
          <p:cNvSpPr/>
          <p:nvPr/>
        </p:nvSpPr>
        <p:spPr>
          <a:xfrm>
            <a:off x="3827797" y="4740747"/>
            <a:ext cx="265950" cy="261751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63"/>
          <p:cNvSpPr/>
          <p:nvPr/>
        </p:nvSpPr>
        <p:spPr>
          <a:xfrm>
            <a:off x="455006" y="215083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63"/>
          <p:cNvSpPr/>
          <p:nvPr/>
        </p:nvSpPr>
        <p:spPr>
          <a:xfrm>
            <a:off x="4354326" y="259279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63"/>
          <p:cNvSpPr/>
          <p:nvPr/>
        </p:nvSpPr>
        <p:spPr>
          <a:xfrm>
            <a:off x="806759" y="591199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63"/>
          <p:cNvSpPr/>
          <p:nvPr/>
        </p:nvSpPr>
        <p:spPr>
          <a:xfrm>
            <a:off x="8635862" y="470793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63"/>
          <p:cNvSpPr/>
          <p:nvPr/>
        </p:nvSpPr>
        <p:spPr>
          <a:xfrm>
            <a:off x="3026973" y="2592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63"/>
          <p:cNvSpPr/>
          <p:nvPr/>
        </p:nvSpPr>
        <p:spPr>
          <a:xfrm>
            <a:off x="461157" y="4740738"/>
            <a:ext cx="164700" cy="162075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63"/>
          <p:cNvSpPr/>
          <p:nvPr/>
        </p:nvSpPr>
        <p:spPr>
          <a:xfrm>
            <a:off x="1720299" y="4052824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63"/>
          <p:cNvSpPr/>
          <p:nvPr/>
        </p:nvSpPr>
        <p:spPr>
          <a:xfrm>
            <a:off x="1439654" y="3188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63"/>
          <p:cNvSpPr/>
          <p:nvPr/>
        </p:nvSpPr>
        <p:spPr>
          <a:xfrm>
            <a:off x="5559962" y="231836"/>
            <a:ext cx="659600" cy="655124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9" name="Google Shape;1819;p63"/>
          <p:cNvGrpSpPr/>
          <p:nvPr/>
        </p:nvGrpSpPr>
        <p:grpSpPr>
          <a:xfrm rot="268866">
            <a:off x="953347" y="1624794"/>
            <a:ext cx="1993590" cy="2126872"/>
            <a:chOff x="625859" y="1939802"/>
            <a:chExt cx="1946998" cy="2077165"/>
          </a:xfrm>
        </p:grpSpPr>
        <p:sp>
          <p:nvSpPr>
            <p:cNvPr id="1820" name="Google Shape;1820;p63"/>
            <p:cNvSpPr/>
            <p:nvPr/>
          </p:nvSpPr>
          <p:spPr>
            <a:xfrm>
              <a:off x="1255618" y="3433699"/>
              <a:ext cx="633143" cy="503362"/>
            </a:xfrm>
            <a:custGeom>
              <a:avLst/>
              <a:gdLst/>
              <a:ahLst/>
              <a:cxnLst/>
              <a:rect l="l" t="t" r="r" b="b"/>
              <a:pathLst>
                <a:path w="8074" h="6419" extrusionOk="0">
                  <a:moveTo>
                    <a:pt x="4041" y="1"/>
                  </a:moveTo>
                  <a:cubicBezTo>
                    <a:pt x="1650" y="1"/>
                    <a:pt x="0" y="585"/>
                    <a:pt x="0" y="585"/>
                  </a:cubicBezTo>
                  <a:cubicBezTo>
                    <a:pt x="0" y="585"/>
                    <a:pt x="936" y="1499"/>
                    <a:pt x="946" y="1552"/>
                  </a:cubicBezTo>
                  <a:cubicBezTo>
                    <a:pt x="957" y="1604"/>
                    <a:pt x="1556" y="4285"/>
                    <a:pt x="1556" y="4285"/>
                  </a:cubicBezTo>
                  <a:lnTo>
                    <a:pt x="4730" y="6418"/>
                  </a:lnTo>
                  <a:lnTo>
                    <a:pt x="8073" y="585"/>
                  </a:lnTo>
                  <a:cubicBezTo>
                    <a:pt x="6619" y="147"/>
                    <a:pt x="5237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>
              <a:off x="625859" y="3475416"/>
              <a:ext cx="1911583" cy="541551"/>
            </a:xfrm>
            <a:custGeom>
              <a:avLst/>
              <a:gdLst/>
              <a:ahLst/>
              <a:cxnLst/>
              <a:rect l="l" t="t" r="r" b="b"/>
              <a:pathLst>
                <a:path w="24377" h="6906" extrusionOk="0">
                  <a:moveTo>
                    <a:pt x="8136" y="0"/>
                  </a:moveTo>
                  <a:cubicBezTo>
                    <a:pt x="8103" y="0"/>
                    <a:pt x="8068" y="4"/>
                    <a:pt x="8031" y="11"/>
                  </a:cubicBezTo>
                  <a:cubicBezTo>
                    <a:pt x="7769" y="63"/>
                    <a:pt x="7537" y="158"/>
                    <a:pt x="7285" y="263"/>
                  </a:cubicBezTo>
                  <a:cubicBezTo>
                    <a:pt x="6118" y="757"/>
                    <a:pt x="5025" y="1419"/>
                    <a:pt x="3995" y="2165"/>
                  </a:cubicBezTo>
                  <a:cubicBezTo>
                    <a:pt x="3238" y="2722"/>
                    <a:pt x="2545" y="3322"/>
                    <a:pt x="1872" y="3963"/>
                  </a:cubicBezTo>
                  <a:cubicBezTo>
                    <a:pt x="1388" y="4425"/>
                    <a:pt x="968" y="4940"/>
                    <a:pt x="516" y="5455"/>
                  </a:cubicBezTo>
                  <a:cubicBezTo>
                    <a:pt x="390" y="5613"/>
                    <a:pt x="264" y="5781"/>
                    <a:pt x="138" y="5949"/>
                  </a:cubicBezTo>
                  <a:cubicBezTo>
                    <a:pt x="22" y="6107"/>
                    <a:pt x="1" y="6296"/>
                    <a:pt x="22" y="6475"/>
                  </a:cubicBezTo>
                  <a:cubicBezTo>
                    <a:pt x="33" y="6633"/>
                    <a:pt x="106" y="6717"/>
                    <a:pt x="264" y="6738"/>
                  </a:cubicBezTo>
                  <a:cubicBezTo>
                    <a:pt x="411" y="6769"/>
                    <a:pt x="569" y="6780"/>
                    <a:pt x="726" y="6780"/>
                  </a:cubicBezTo>
                  <a:cubicBezTo>
                    <a:pt x="1262" y="6790"/>
                    <a:pt x="1809" y="6790"/>
                    <a:pt x="2334" y="6801"/>
                  </a:cubicBezTo>
                  <a:cubicBezTo>
                    <a:pt x="3753" y="6822"/>
                    <a:pt x="5172" y="6832"/>
                    <a:pt x="6602" y="6843"/>
                  </a:cubicBezTo>
                  <a:cubicBezTo>
                    <a:pt x="7201" y="6848"/>
                    <a:pt x="7795" y="6848"/>
                    <a:pt x="8389" y="6848"/>
                  </a:cubicBezTo>
                  <a:cubicBezTo>
                    <a:pt x="8983" y="6848"/>
                    <a:pt x="9577" y="6848"/>
                    <a:pt x="10176" y="6853"/>
                  </a:cubicBezTo>
                  <a:cubicBezTo>
                    <a:pt x="10933" y="6874"/>
                    <a:pt x="11700" y="6895"/>
                    <a:pt x="12478" y="6906"/>
                  </a:cubicBezTo>
                  <a:cubicBezTo>
                    <a:pt x="12698" y="6906"/>
                    <a:pt x="12930" y="6885"/>
                    <a:pt x="13161" y="6885"/>
                  </a:cubicBezTo>
                  <a:cubicBezTo>
                    <a:pt x="13602" y="6864"/>
                    <a:pt x="14054" y="6864"/>
                    <a:pt x="14496" y="6864"/>
                  </a:cubicBezTo>
                  <a:lnTo>
                    <a:pt x="18332" y="6864"/>
                  </a:lnTo>
                  <a:lnTo>
                    <a:pt x="18332" y="6853"/>
                  </a:lnTo>
                  <a:cubicBezTo>
                    <a:pt x="18889" y="6843"/>
                    <a:pt x="19447" y="6832"/>
                    <a:pt x="20004" y="6832"/>
                  </a:cubicBezTo>
                  <a:cubicBezTo>
                    <a:pt x="21202" y="6811"/>
                    <a:pt x="22390" y="6801"/>
                    <a:pt x="23577" y="6790"/>
                  </a:cubicBezTo>
                  <a:cubicBezTo>
                    <a:pt x="23746" y="6790"/>
                    <a:pt x="23935" y="6759"/>
                    <a:pt x="24103" y="6738"/>
                  </a:cubicBezTo>
                  <a:cubicBezTo>
                    <a:pt x="24208" y="6727"/>
                    <a:pt x="24282" y="6643"/>
                    <a:pt x="24303" y="6549"/>
                  </a:cubicBezTo>
                  <a:cubicBezTo>
                    <a:pt x="24334" y="6401"/>
                    <a:pt x="24376" y="6223"/>
                    <a:pt x="24271" y="6065"/>
                  </a:cubicBezTo>
                  <a:cubicBezTo>
                    <a:pt x="24208" y="5981"/>
                    <a:pt x="24166" y="5876"/>
                    <a:pt x="24103" y="5792"/>
                  </a:cubicBezTo>
                  <a:cubicBezTo>
                    <a:pt x="23851" y="5487"/>
                    <a:pt x="23598" y="5193"/>
                    <a:pt x="23336" y="4888"/>
                  </a:cubicBezTo>
                  <a:cubicBezTo>
                    <a:pt x="22484" y="3942"/>
                    <a:pt x="21549" y="3090"/>
                    <a:pt x="20529" y="2323"/>
                  </a:cubicBezTo>
                  <a:cubicBezTo>
                    <a:pt x="19541" y="1587"/>
                    <a:pt x="18501" y="946"/>
                    <a:pt x="17386" y="431"/>
                  </a:cubicBezTo>
                  <a:cubicBezTo>
                    <a:pt x="17134" y="315"/>
                    <a:pt x="16892" y="210"/>
                    <a:pt x="16630" y="116"/>
                  </a:cubicBezTo>
                  <a:cubicBezTo>
                    <a:pt x="16503" y="74"/>
                    <a:pt x="16388" y="42"/>
                    <a:pt x="16272" y="21"/>
                  </a:cubicBezTo>
                  <a:cubicBezTo>
                    <a:pt x="16247" y="19"/>
                    <a:pt x="16223" y="18"/>
                    <a:pt x="16198" y="18"/>
                  </a:cubicBezTo>
                  <a:cubicBezTo>
                    <a:pt x="16068" y="18"/>
                    <a:pt x="15949" y="51"/>
                    <a:pt x="15904" y="210"/>
                  </a:cubicBezTo>
                  <a:cubicBezTo>
                    <a:pt x="15873" y="284"/>
                    <a:pt x="15810" y="326"/>
                    <a:pt x="15757" y="389"/>
                  </a:cubicBezTo>
                  <a:cubicBezTo>
                    <a:pt x="15232" y="946"/>
                    <a:pt x="14738" y="1524"/>
                    <a:pt x="14244" y="2113"/>
                  </a:cubicBezTo>
                  <a:cubicBezTo>
                    <a:pt x="13686" y="2796"/>
                    <a:pt x="13129" y="3479"/>
                    <a:pt x="12562" y="4173"/>
                  </a:cubicBezTo>
                  <a:cubicBezTo>
                    <a:pt x="12457" y="4310"/>
                    <a:pt x="12373" y="4436"/>
                    <a:pt x="12267" y="4572"/>
                  </a:cubicBezTo>
                  <a:cubicBezTo>
                    <a:pt x="12241" y="4604"/>
                    <a:pt x="12210" y="4620"/>
                    <a:pt x="12178" y="4620"/>
                  </a:cubicBezTo>
                  <a:cubicBezTo>
                    <a:pt x="12147" y="4620"/>
                    <a:pt x="12115" y="4604"/>
                    <a:pt x="12089" y="4572"/>
                  </a:cubicBezTo>
                  <a:cubicBezTo>
                    <a:pt x="11984" y="4436"/>
                    <a:pt x="11879" y="4299"/>
                    <a:pt x="11773" y="4152"/>
                  </a:cubicBezTo>
                  <a:cubicBezTo>
                    <a:pt x="11427" y="3721"/>
                    <a:pt x="11069" y="3301"/>
                    <a:pt x="10712" y="2849"/>
                  </a:cubicBezTo>
                  <a:cubicBezTo>
                    <a:pt x="10071" y="2039"/>
                    <a:pt x="9398" y="1230"/>
                    <a:pt x="8694" y="473"/>
                  </a:cubicBezTo>
                  <a:cubicBezTo>
                    <a:pt x="8599" y="368"/>
                    <a:pt x="8462" y="284"/>
                    <a:pt x="8441" y="126"/>
                  </a:cubicBezTo>
                  <a:cubicBezTo>
                    <a:pt x="8431" y="74"/>
                    <a:pt x="8389" y="63"/>
                    <a:pt x="8347" y="53"/>
                  </a:cubicBezTo>
                  <a:cubicBezTo>
                    <a:pt x="8275" y="17"/>
                    <a:pt x="8208" y="0"/>
                    <a:pt x="813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1150933" y="3509214"/>
              <a:ext cx="861416" cy="472309"/>
            </a:xfrm>
            <a:custGeom>
              <a:avLst/>
              <a:gdLst/>
              <a:ahLst/>
              <a:cxnLst/>
              <a:rect l="l" t="t" r="r" b="b"/>
              <a:pathLst>
                <a:path w="10985" h="6023" extrusionOk="0">
                  <a:moveTo>
                    <a:pt x="1522" y="1"/>
                  </a:moveTo>
                  <a:cubicBezTo>
                    <a:pt x="1492" y="1"/>
                    <a:pt x="1455" y="16"/>
                    <a:pt x="1399" y="42"/>
                  </a:cubicBezTo>
                  <a:cubicBezTo>
                    <a:pt x="1010" y="221"/>
                    <a:pt x="600" y="420"/>
                    <a:pt x="190" y="620"/>
                  </a:cubicBezTo>
                  <a:cubicBezTo>
                    <a:pt x="137" y="631"/>
                    <a:pt x="85" y="662"/>
                    <a:pt x="53" y="694"/>
                  </a:cubicBezTo>
                  <a:cubicBezTo>
                    <a:pt x="11" y="736"/>
                    <a:pt x="1" y="778"/>
                    <a:pt x="32" y="820"/>
                  </a:cubicBezTo>
                  <a:cubicBezTo>
                    <a:pt x="106" y="893"/>
                    <a:pt x="179" y="957"/>
                    <a:pt x="242" y="1030"/>
                  </a:cubicBezTo>
                  <a:cubicBezTo>
                    <a:pt x="547" y="1314"/>
                    <a:pt x="852" y="1587"/>
                    <a:pt x="1157" y="1882"/>
                  </a:cubicBezTo>
                  <a:cubicBezTo>
                    <a:pt x="1893" y="2586"/>
                    <a:pt x="2639" y="3301"/>
                    <a:pt x="3375" y="4005"/>
                  </a:cubicBezTo>
                  <a:cubicBezTo>
                    <a:pt x="3606" y="4247"/>
                    <a:pt x="3816" y="4499"/>
                    <a:pt x="4068" y="4709"/>
                  </a:cubicBezTo>
                  <a:cubicBezTo>
                    <a:pt x="4520" y="5077"/>
                    <a:pt x="4909" y="5476"/>
                    <a:pt x="5309" y="5886"/>
                  </a:cubicBezTo>
                  <a:cubicBezTo>
                    <a:pt x="5351" y="5939"/>
                    <a:pt x="5403" y="6002"/>
                    <a:pt x="5487" y="6023"/>
                  </a:cubicBezTo>
                  <a:cubicBezTo>
                    <a:pt x="5571" y="5991"/>
                    <a:pt x="5614" y="5939"/>
                    <a:pt x="5677" y="5876"/>
                  </a:cubicBezTo>
                  <a:cubicBezTo>
                    <a:pt x="5918" y="5581"/>
                    <a:pt x="6202" y="5308"/>
                    <a:pt x="6486" y="5056"/>
                  </a:cubicBezTo>
                  <a:cubicBezTo>
                    <a:pt x="6728" y="4867"/>
                    <a:pt x="6990" y="4667"/>
                    <a:pt x="7201" y="4425"/>
                  </a:cubicBezTo>
                  <a:cubicBezTo>
                    <a:pt x="7642" y="3942"/>
                    <a:pt x="8147" y="3479"/>
                    <a:pt x="8620" y="3027"/>
                  </a:cubicBezTo>
                  <a:cubicBezTo>
                    <a:pt x="9324" y="2323"/>
                    <a:pt x="10060" y="1661"/>
                    <a:pt x="10785" y="978"/>
                  </a:cubicBezTo>
                  <a:lnTo>
                    <a:pt x="10943" y="820"/>
                  </a:lnTo>
                  <a:cubicBezTo>
                    <a:pt x="10985" y="788"/>
                    <a:pt x="10964" y="736"/>
                    <a:pt x="10932" y="715"/>
                  </a:cubicBezTo>
                  <a:cubicBezTo>
                    <a:pt x="10859" y="673"/>
                    <a:pt x="10795" y="641"/>
                    <a:pt x="10732" y="610"/>
                  </a:cubicBezTo>
                  <a:cubicBezTo>
                    <a:pt x="10470" y="484"/>
                    <a:pt x="10217" y="357"/>
                    <a:pt x="9955" y="242"/>
                  </a:cubicBezTo>
                  <a:cubicBezTo>
                    <a:pt x="9828" y="168"/>
                    <a:pt x="9692" y="105"/>
                    <a:pt x="9545" y="42"/>
                  </a:cubicBezTo>
                  <a:cubicBezTo>
                    <a:pt x="9504" y="22"/>
                    <a:pt x="9475" y="11"/>
                    <a:pt x="9452" y="11"/>
                  </a:cubicBezTo>
                  <a:cubicBezTo>
                    <a:pt x="9417" y="11"/>
                    <a:pt x="9394" y="37"/>
                    <a:pt x="9355" y="95"/>
                  </a:cubicBezTo>
                  <a:lnTo>
                    <a:pt x="9229" y="252"/>
                  </a:lnTo>
                  <a:cubicBezTo>
                    <a:pt x="8704" y="999"/>
                    <a:pt x="8147" y="1713"/>
                    <a:pt x="7569" y="2407"/>
                  </a:cubicBezTo>
                  <a:cubicBezTo>
                    <a:pt x="6990" y="3101"/>
                    <a:pt x="6391" y="3795"/>
                    <a:pt x="5813" y="4499"/>
                  </a:cubicBezTo>
                  <a:cubicBezTo>
                    <a:pt x="5734" y="4586"/>
                    <a:pt x="5672" y="4661"/>
                    <a:pt x="5575" y="4661"/>
                  </a:cubicBezTo>
                  <a:cubicBezTo>
                    <a:pt x="5543" y="4661"/>
                    <a:pt x="5508" y="4653"/>
                    <a:pt x="5466" y="4635"/>
                  </a:cubicBezTo>
                  <a:cubicBezTo>
                    <a:pt x="5435" y="4649"/>
                    <a:pt x="5407" y="4654"/>
                    <a:pt x="5381" y="4654"/>
                  </a:cubicBezTo>
                  <a:cubicBezTo>
                    <a:pt x="5303" y="4654"/>
                    <a:pt x="5246" y="4601"/>
                    <a:pt x="5183" y="4530"/>
                  </a:cubicBezTo>
                  <a:cubicBezTo>
                    <a:pt x="4867" y="4162"/>
                    <a:pt x="4552" y="3795"/>
                    <a:pt x="4258" y="3427"/>
                  </a:cubicBezTo>
                  <a:cubicBezTo>
                    <a:pt x="3364" y="2344"/>
                    <a:pt x="2439" y="1272"/>
                    <a:pt x="1640" y="105"/>
                  </a:cubicBezTo>
                  <a:cubicBezTo>
                    <a:pt x="1591" y="31"/>
                    <a:pt x="1563" y="1"/>
                    <a:pt x="15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3"/>
            <p:cNvSpPr/>
            <p:nvPr/>
          </p:nvSpPr>
          <p:spPr>
            <a:xfrm>
              <a:off x="1781476" y="3168890"/>
              <a:ext cx="491364" cy="437883"/>
            </a:xfrm>
            <a:custGeom>
              <a:avLst/>
              <a:gdLst/>
              <a:ahLst/>
              <a:cxnLst/>
              <a:rect l="l" t="t" r="r" b="b"/>
              <a:pathLst>
                <a:path w="6266" h="5584" extrusionOk="0">
                  <a:moveTo>
                    <a:pt x="4770" y="0"/>
                  </a:moveTo>
                  <a:cubicBezTo>
                    <a:pt x="4695" y="0"/>
                    <a:pt x="4620" y="23"/>
                    <a:pt x="4541" y="83"/>
                  </a:cubicBezTo>
                  <a:cubicBezTo>
                    <a:pt x="4356" y="214"/>
                    <a:pt x="4154" y="295"/>
                    <a:pt x="3934" y="295"/>
                  </a:cubicBezTo>
                  <a:cubicBezTo>
                    <a:pt x="3855" y="295"/>
                    <a:pt x="3774" y="284"/>
                    <a:pt x="3690" y="262"/>
                  </a:cubicBezTo>
                  <a:cubicBezTo>
                    <a:pt x="3657" y="255"/>
                    <a:pt x="3625" y="251"/>
                    <a:pt x="3594" y="251"/>
                  </a:cubicBezTo>
                  <a:cubicBezTo>
                    <a:pt x="3488" y="251"/>
                    <a:pt x="3398" y="297"/>
                    <a:pt x="3333" y="419"/>
                  </a:cubicBezTo>
                  <a:cubicBezTo>
                    <a:pt x="3291" y="514"/>
                    <a:pt x="3227" y="598"/>
                    <a:pt x="3185" y="682"/>
                  </a:cubicBezTo>
                  <a:cubicBezTo>
                    <a:pt x="3049" y="987"/>
                    <a:pt x="2860" y="1250"/>
                    <a:pt x="2639" y="1502"/>
                  </a:cubicBezTo>
                  <a:cubicBezTo>
                    <a:pt x="2502" y="1628"/>
                    <a:pt x="2397" y="1786"/>
                    <a:pt x="2281" y="1933"/>
                  </a:cubicBezTo>
                  <a:cubicBezTo>
                    <a:pt x="2103" y="2143"/>
                    <a:pt x="1914" y="2343"/>
                    <a:pt x="1703" y="2511"/>
                  </a:cubicBezTo>
                  <a:cubicBezTo>
                    <a:pt x="1588" y="2616"/>
                    <a:pt x="1472" y="2711"/>
                    <a:pt x="1346" y="2816"/>
                  </a:cubicBezTo>
                  <a:cubicBezTo>
                    <a:pt x="1209" y="2942"/>
                    <a:pt x="1052" y="3068"/>
                    <a:pt x="873" y="3152"/>
                  </a:cubicBezTo>
                  <a:cubicBezTo>
                    <a:pt x="631" y="3289"/>
                    <a:pt x="379" y="3436"/>
                    <a:pt x="127" y="3562"/>
                  </a:cubicBezTo>
                  <a:cubicBezTo>
                    <a:pt x="32" y="3615"/>
                    <a:pt x="1" y="3667"/>
                    <a:pt x="11" y="3772"/>
                  </a:cubicBezTo>
                  <a:cubicBezTo>
                    <a:pt x="22" y="3825"/>
                    <a:pt x="22" y="3878"/>
                    <a:pt x="53" y="3930"/>
                  </a:cubicBezTo>
                  <a:cubicBezTo>
                    <a:pt x="263" y="4403"/>
                    <a:pt x="537" y="4866"/>
                    <a:pt x="957" y="5191"/>
                  </a:cubicBezTo>
                  <a:cubicBezTo>
                    <a:pt x="1157" y="5349"/>
                    <a:pt x="1367" y="5465"/>
                    <a:pt x="1609" y="5549"/>
                  </a:cubicBezTo>
                  <a:cubicBezTo>
                    <a:pt x="1689" y="5573"/>
                    <a:pt x="1766" y="5584"/>
                    <a:pt x="1840" y="5584"/>
                  </a:cubicBezTo>
                  <a:cubicBezTo>
                    <a:pt x="2027" y="5584"/>
                    <a:pt x="2194" y="5512"/>
                    <a:pt x="2345" y="5391"/>
                  </a:cubicBezTo>
                  <a:cubicBezTo>
                    <a:pt x="2639" y="5160"/>
                    <a:pt x="2818" y="4855"/>
                    <a:pt x="2849" y="4477"/>
                  </a:cubicBezTo>
                  <a:cubicBezTo>
                    <a:pt x="2860" y="4372"/>
                    <a:pt x="2860" y="4266"/>
                    <a:pt x="2870" y="4109"/>
                  </a:cubicBezTo>
                  <a:cubicBezTo>
                    <a:pt x="2996" y="4172"/>
                    <a:pt x="3080" y="4214"/>
                    <a:pt x="3175" y="4245"/>
                  </a:cubicBezTo>
                  <a:cubicBezTo>
                    <a:pt x="3363" y="4330"/>
                    <a:pt x="3551" y="4406"/>
                    <a:pt x="3762" y="4406"/>
                  </a:cubicBezTo>
                  <a:cubicBezTo>
                    <a:pt x="3787" y="4406"/>
                    <a:pt x="3812" y="4405"/>
                    <a:pt x="3837" y="4403"/>
                  </a:cubicBezTo>
                  <a:cubicBezTo>
                    <a:pt x="4016" y="4393"/>
                    <a:pt x="4184" y="4351"/>
                    <a:pt x="4331" y="4214"/>
                  </a:cubicBezTo>
                  <a:cubicBezTo>
                    <a:pt x="4541" y="4004"/>
                    <a:pt x="4678" y="3793"/>
                    <a:pt x="4646" y="3489"/>
                  </a:cubicBezTo>
                  <a:lnTo>
                    <a:pt x="4646" y="3426"/>
                  </a:lnTo>
                  <a:cubicBezTo>
                    <a:pt x="4646" y="3299"/>
                    <a:pt x="4678" y="3289"/>
                    <a:pt x="4783" y="3278"/>
                  </a:cubicBezTo>
                  <a:cubicBezTo>
                    <a:pt x="5309" y="3215"/>
                    <a:pt x="5519" y="3121"/>
                    <a:pt x="5845" y="2795"/>
                  </a:cubicBezTo>
                  <a:cubicBezTo>
                    <a:pt x="6108" y="2543"/>
                    <a:pt x="6265" y="2238"/>
                    <a:pt x="6223" y="1859"/>
                  </a:cubicBezTo>
                  <a:cubicBezTo>
                    <a:pt x="6202" y="1565"/>
                    <a:pt x="6129" y="1281"/>
                    <a:pt x="5960" y="1029"/>
                  </a:cubicBezTo>
                  <a:cubicBezTo>
                    <a:pt x="5740" y="693"/>
                    <a:pt x="5435" y="430"/>
                    <a:pt x="5130" y="146"/>
                  </a:cubicBezTo>
                  <a:cubicBezTo>
                    <a:pt x="5077" y="94"/>
                    <a:pt x="5004" y="41"/>
                    <a:pt x="4941" y="30"/>
                  </a:cubicBezTo>
                  <a:cubicBezTo>
                    <a:pt x="4883" y="13"/>
                    <a:pt x="4826" y="0"/>
                    <a:pt x="4770" y="0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3"/>
            <p:cNvSpPr/>
            <p:nvPr/>
          </p:nvSpPr>
          <p:spPr>
            <a:xfrm>
              <a:off x="2097179" y="3140033"/>
              <a:ext cx="172362" cy="240663"/>
            </a:xfrm>
            <a:custGeom>
              <a:avLst/>
              <a:gdLst/>
              <a:ahLst/>
              <a:cxnLst/>
              <a:rect l="l" t="t" r="r" b="b"/>
              <a:pathLst>
                <a:path w="2198" h="3069" extrusionOk="0">
                  <a:moveTo>
                    <a:pt x="147" y="1"/>
                  </a:moveTo>
                  <a:cubicBezTo>
                    <a:pt x="120" y="1"/>
                    <a:pt x="94" y="6"/>
                    <a:pt x="74" y="20"/>
                  </a:cubicBezTo>
                  <a:cubicBezTo>
                    <a:pt x="21" y="41"/>
                    <a:pt x="0" y="115"/>
                    <a:pt x="32" y="167"/>
                  </a:cubicBezTo>
                  <a:cubicBezTo>
                    <a:pt x="95" y="398"/>
                    <a:pt x="179" y="619"/>
                    <a:pt x="284" y="829"/>
                  </a:cubicBezTo>
                  <a:cubicBezTo>
                    <a:pt x="599" y="1460"/>
                    <a:pt x="988" y="2038"/>
                    <a:pt x="1419" y="2585"/>
                  </a:cubicBezTo>
                  <a:cubicBezTo>
                    <a:pt x="1556" y="2742"/>
                    <a:pt x="1703" y="2858"/>
                    <a:pt x="1861" y="2984"/>
                  </a:cubicBezTo>
                  <a:cubicBezTo>
                    <a:pt x="1934" y="3037"/>
                    <a:pt x="2029" y="3058"/>
                    <a:pt x="2124" y="3068"/>
                  </a:cubicBezTo>
                  <a:cubicBezTo>
                    <a:pt x="2155" y="3068"/>
                    <a:pt x="2187" y="3058"/>
                    <a:pt x="2197" y="3016"/>
                  </a:cubicBezTo>
                  <a:lnTo>
                    <a:pt x="2197" y="2953"/>
                  </a:lnTo>
                  <a:cubicBezTo>
                    <a:pt x="2187" y="2921"/>
                    <a:pt x="2155" y="2900"/>
                    <a:pt x="2145" y="2869"/>
                  </a:cubicBezTo>
                  <a:cubicBezTo>
                    <a:pt x="1787" y="2480"/>
                    <a:pt x="1461" y="2038"/>
                    <a:pt x="1146" y="1618"/>
                  </a:cubicBezTo>
                  <a:cubicBezTo>
                    <a:pt x="820" y="1176"/>
                    <a:pt x="526" y="703"/>
                    <a:pt x="337" y="178"/>
                  </a:cubicBezTo>
                  <a:cubicBezTo>
                    <a:pt x="316" y="136"/>
                    <a:pt x="305" y="94"/>
                    <a:pt x="284" y="62"/>
                  </a:cubicBezTo>
                  <a:cubicBezTo>
                    <a:pt x="263" y="27"/>
                    <a:pt x="203" y="1"/>
                    <a:pt x="147" y="1"/>
                  </a:cubicBezTo>
                  <a:close/>
                </a:path>
              </a:pathLst>
            </a:custGeom>
            <a:solidFill>
              <a:srgbClr val="3A352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>
              <a:off x="2213391" y="3326740"/>
              <a:ext cx="359466" cy="379619"/>
            </a:xfrm>
            <a:custGeom>
              <a:avLst/>
              <a:gdLst/>
              <a:ahLst/>
              <a:cxnLst/>
              <a:rect l="l" t="t" r="r" b="b"/>
              <a:pathLst>
                <a:path w="4584" h="4841" extrusionOk="0">
                  <a:moveTo>
                    <a:pt x="1046" y="0"/>
                  </a:moveTo>
                  <a:cubicBezTo>
                    <a:pt x="764" y="0"/>
                    <a:pt x="392" y="198"/>
                    <a:pt x="274" y="435"/>
                  </a:cubicBezTo>
                  <a:cubicBezTo>
                    <a:pt x="116" y="729"/>
                    <a:pt x="21" y="1013"/>
                    <a:pt x="0" y="1339"/>
                  </a:cubicBezTo>
                  <a:cubicBezTo>
                    <a:pt x="42" y="1612"/>
                    <a:pt x="106" y="1875"/>
                    <a:pt x="211" y="2127"/>
                  </a:cubicBezTo>
                  <a:cubicBezTo>
                    <a:pt x="442" y="2632"/>
                    <a:pt x="726" y="3084"/>
                    <a:pt x="1073" y="3525"/>
                  </a:cubicBezTo>
                  <a:cubicBezTo>
                    <a:pt x="1335" y="3851"/>
                    <a:pt x="1598" y="4166"/>
                    <a:pt x="1892" y="4450"/>
                  </a:cubicBezTo>
                  <a:cubicBezTo>
                    <a:pt x="1987" y="4545"/>
                    <a:pt x="2103" y="4639"/>
                    <a:pt x="2208" y="4734"/>
                  </a:cubicBezTo>
                  <a:cubicBezTo>
                    <a:pt x="2299" y="4809"/>
                    <a:pt x="2393" y="4841"/>
                    <a:pt x="2488" y="4841"/>
                  </a:cubicBezTo>
                  <a:cubicBezTo>
                    <a:pt x="2580" y="4841"/>
                    <a:pt x="2672" y="4812"/>
                    <a:pt x="2765" y="4766"/>
                  </a:cubicBezTo>
                  <a:cubicBezTo>
                    <a:pt x="2880" y="4724"/>
                    <a:pt x="2996" y="4650"/>
                    <a:pt x="3101" y="4576"/>
                  </a:cubicBezTo>
                  <a:cubicBezTo>
                    <a:pt x="3311" y="4429"/>
                    <a:pt x="3343" y="4293"/>
                    <a:pt x="3206" y="4072"/>
                  </a:cubicBezTo>
                  <a:cubicBezTo>
                    <a:pt x="3154" y="3977"/>
                    <a:pt x="3091" y="3904"/>
                    <a:pt x="3038" y="3830"/>
                  </a:cubicBezTo>
                  <a:cubicBezTo>
                    <a:pt x="2922" y="3620"/>
                    <a:pt x="2775" y="3420"/>
                    <a:pt x="2723" y="3178"/>
                  </a:cubicBezTo>
                  <a:cubicBezTo>
                    <a:pt x="2712" y="3157"/>
                    <a:pt x="2681" y="3147"/>
                    <a:pt x="2681" y="3126"/>
                  </a:cubicBezTo>
                  <a:cubicBezTo>
                    <a:pt x="2681" y="3115"/>
                    <a:pt x="2702" y="3094"/>
                    <a:pt x="2712" y="3073"/>
                  </a:cubicBezTo>
                  <a:cubicBezTo>
                    <a:pt x="2723" y="3094"/>
                    <a:pt x="2744" y="3094"/>
                    <a:pt x="2744" y="3105"/>
                  </a:cubicBezTo>
                  <a:cubicBezTo>
                    <a:pt x="2754" y="3126"/>
                    <a:pt x="2754" y="3147"/>
                    <a:pt x="2765" y="3168"/>
                  </a:cubicBezTo>
                  <a:cubicBezTo>
                    <a:pt x="2880" y="3210"/>
                    <a:pt x="2954" y="3326"/>
                    <a:pt x="3038" y="3389"/>
                  </a:cubicBezTo>
                  <a:cubicBezTo>
                    <a:pt x="3175" y="3494"/>
                    <a:pt x="3290" y="3620"/>
                    <a:pt x="3438" y="3683"/>
                  </a:cubicBezTo>
                  <a:cubicBezTo>
                    <a:pt x="3507" y="3716"/>
                    <a:pt x="3573" y="3732"/>
                    <a:pt x="3636" y="3732"/>
                  </a:cubicBezTo>
                  <a:cubicBezTo>
                    <a:pt x="3773" y="3732"/>
                    <a:pt x="3888" y="3653"/>
                    <a:pt x="3953" y="3494"/>
                  </a:cubicBezTo>
                  <a:cubicBezTo>
                    <a:pt x="4005" y="3368"/>
                    <a:pt x="4037" y="3220"/>
                    <a:pt x="4079" y="3094"/>
                  </a:cubicBezTo>
                  <a:cubicBezTo>
                    <a:pt x="4121" y="2947"/>
                    <a:pt x="4079" y="2842"/>
                    <a:pt x="3963" y="2747"/>
                  </a:cubicBezTo>
                  <a:cubicBezTo>
                    <a:pt x="3847" y="2653"/>
                    <a:pt x="3721" y="2569"/>
                    <a:pt x="3606" y="2464"/>
                  </a:cubicBezTo>
                  <a:cubicBezTo>
                    <a:pt x="3564" y="2422"/>
                    <a:pt x="3501" y="2380"/>
                    <a:pt x="3511" y="2306"/>
                  </a:cubicBezTo>
                  <a:cubicBezTo>
                    <a:pt x="3527" y="2299"/>
                    <a:pt x="3543" y="2297"/>
                    <a:pt x="3557" y="2297"/>
                  </a:cubicBezTo>
                  <a:cubicBezTo>
                    <a:pt x="3590" y="2297"/>
                    <a:pt x="3619" y="2309"/>
                    <a:pt x="3648" y="2317"/>
                  </a:cubicBezTo>
                  <a:cubicBezTo>
                    <a:pt x="3721" y="2359"/>
                    <a:pt x="3795" y="2390"/>
                    <a:pt x="3858" y="2422"/>
                  </a:cubicBezTo>
                  <a:cubicBezTo>
                    <a:pt x="3954" y="2460"/>
                    <a:pt x="4036" y="2480"/>
                    <a:pt x="4107" y="2480"/>
                  </a:cubicBezTo>
                  <a:cubicBezTo>
                    <a:pt x="4271" y="2480"/>
                    <a:pt x="4377" y="2375"/>
                    <a:pt x="4457" y="2148"/>
                  </a:cubicBezTo>
                  <a:cubicBezTo>
                    <a:pt x="4499" y="2064"/>
                    <a:pt x="4531" y="1970"/>
                    <a:pt x="4541" y="1896"/>
                  </a:cubicBezTo>
                  <a:cubicBezTo>
                    <a:pt x="4583" y="1686"/>
                    <a:pt x="4510" y="1549"/>
                    <a:pt x="4331" y="1465"/>
                  </a:cubicBezTo>
                  <a:cubicBezTo>
                    <a:pt x="4289" y="1434"/>
                    <a:pt x="4236" y="1413"/>
                    <a:pt x="4184" y="1392"/>
                  </a:cubicBezTo>
                  <a:cubicBezTo>
                    <a:pt x="3595" y="1181"/>
                    <a:pt x="3059" y="866"/>
                    <a:pt x="2513" y="572"/>
                  </a:cubicBezTo>
                  <a:cubicBezTo>
                    <a:pt x="2355" y="488"/>
                    <a:pt x="2218" y="414"/>
                    <a:pt x="2061" y="319"/>
                  </a:cubicBezTo>
                  <a:cubicBezTo>
                    <a:pt x="1777" y="162"/>
                    <a:pt x="1461" y="99"/>
                    <a:pt x="1167" y="15"/>
                  </a:cubicBezTo>
                  <a:cubicBezTo>
                    <a:pt x="1130" y="5"/>
                    <a:pt x="1089" y="0"/>
                    <a:pt x="1046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>
              <a:off x="831152" y="3175869"/>
              <a:ext cx="539983" cy="449803"/>
            </a:xfrm>
            <a:custGeom>
              <a:avLst/>
              <a:gdLst/>
              <a:ahLst/>
              <a:cxnLst/>
              <a:rect l="l" t="t" r="r" b="b"/>
              <a:pathLst>
                <a:path w="6886" h="5736" extrusionOk="0">
                  <a:moveTo>
                    <a:pt x="2513" y="1"/>
                  </a:moveTo>
                  <a:cubicBezTo>
                    <a:pt x="2452" y="1"/>
                    <a:pt x="2389" y="16"/>
                    <a:pt x="2323" y="47"/>
                  </a:cubicBezTo>
                  <a:cubicBezTo>
                    <a:pt x="2050" y="183"/>
                    <a:pt x="1777" y="299"/>
                    <a:pt x="1503" y="446"/>
                  </a:cubicBezTo>
                  <a:cubicBezTo>
                    <a:pt x="1156" y="614"/>
                    <a:pt x="831" y="793"/>
                    <a:pt x="526" y="1045"/>
                  </a:cubicBezTo>
                  <a:cubicBezTo>
                    <a:pt x="347" y="1203"/>
                    <a:pt x="200" y="1392"/>
                    <a:pt x="116" y="1623"/>
                  </a:cubicBezTo>
                  <a:cubicBezTo>
                    <a:pt x="0" y="2002"/>
                    <a:pt x="210" y="2412"/>
                    <a:pt x="589" y="2527"/>
                  </a:cubicBezTo>
                  <a:cubicBezTo>
                    <a:pt x="737" y="2576"/>
                    <a:pt x="884" y="2597"/>
                    <a:pt x="1032" y="2597"/>
                  </a:cubicBezTo>
                  <a:cubicBezTo>
                    <a:pt x="1137" y="2597"/>
                    <a:pt x="1241" y="2587"/>
                    <a:pt x="1346" y="2569"/>
                  </a:cubicBezTo>
                  <a:cubicBezTo>
                    <a:pt x="1535" y="2548"/>
                    <a:pt x="1724" y="2506"/>
                    <a:pt x="1924" y="2475"/>
                  </a:cubicBezTo>
                  <a:cubicBezTo>
                    <a:pt x="1933" y="2474"/>
                    <a:pt x="1941" y="2473"/>
                    <a:pt x="1949" y="2473"/>
                  </a:cubicBezTo>
                  <a:cubicBezTo>
                    <a:pt x="2035" y="2473"/>
                    <a:pt x="2068" y="2525"/>
                    <a:pt x="2039" y="2611"/>
                  </a:cubicBezTo>
                  <a:cubicBezTo>
                    <a:pt x="1934" y="2864"/>
                    <a:pt x="1882" y="3105"/>
                    <a:pt x="1829" y="3368"/>
                  </a:cubicBezTo>
                  <a:cubicBezTo>
                    <a:pt x="1787" y="3620"/>
                    <a:pt x="1829" y="3862"/>
                    <a:pt x="1945" y="4072"/>
                  </a:cubicBezTo>
                  <a:cubicBezTo>
                    <a:pt x="2044" y="4235"/>
                    <a:pt x="2175" y="4367"/>
                    <a:pt x="2377" y="4367"/>
                  </a:cubicBezTo>
                  <a:cubicBezTo>
                    <a:pt x="2410" y="4367"/>
                    <a:pt x="2444" y="4363"/>
                    <a:pt x="2481" y="4356"/>
                  </a:cubicBezTo>
                  <a:cubicBezTo>
                    <a:pt x="2500" y="4358"/>
                    <a:pt x="2518" y="4358"/>
                    <a:pt x="2536" y="4358"/>
                  </a:cubicBezTo>
                  <a:cubicBezTo>
                    <a:pt x="2649" y="4358"/>
                    <a:pt x="2750" y="4332"/>
                    <a:pt x="2859" y="4314"/>
                  </a:cubicBezTo>
                  <a:cubicBezTo>
                    <a:pt x="2964" y="4304"/>
                    <a:pt x="3048" y="4262"/>
                    <a:pt x="3143" y="4209"/>
                  </a:cubicBezTo>
                  <a:cubicBezTo>
                    <a:pt x="3206" y="4177"/>
                    <a:pt x="3269" y="4156"/>
                    <a:pt x="3353" y="4135"/>
                  </a:cubicBezTo>
                  <a:cubicBezTo>
                    <a:pt x="3373" y="4127"/>
                    <a:pt x="3390" y="4123"/>
                    <a:pt x="3405" y="4123"/>
                  </a:cubicBezTo>
                  <a:cubicBezTo>
                    <a:pt x="3447" y="4123"/>
                    <a:pt x="3472" y="4155"/>
                    <a:pt x="3479" y="4209"/>
                  </a:cubicBezTo>
                  <a:cubicBezTo>
                    <a:pt x="3490" y="4283"/>
                    <a:pt x="3490" y="4356"/>
                    <a:pt x="3490" y="4440"/>
                  </a:cubicBezTo>
                  <a:cubicBezTo>
                    <a:pt x="3521" y="4808"/>
                    <a:pt x="3648" y="5134"/>
                    <a:pt x="3889" y="5418"/>
                  </a:cubicBezTo>
                  <a:cubicBezTo>
                    <a:pt x="4053" y="5630"/>
                    <a:pt x="4279" y="5736"/>
                    <a:pt x="4542" y="5736"/>
                  </a:cubicBezTo>
                  <a:cubicBezTo>
                    <a:pt x="4566" y="5736"/>
                    <a:pt x="4590" y="5735"/>
                    <a:pt x="4615" y="5733"/>
                  </a:cubicBezTo>
                  <a:cubicBezTo>
                    <a:pt x="4961" y="5723"/>
                    <a:pt x="5298" y="5607"/>
                    <a:pt x="5582" y="5397"/>
                  </a:cubicBezTo>
                  <a:cubicBezTo>
                    <a:pt x="5907" y="5155"/>
                    <a:pt x="6170" y="4861"/>
                    <a:pt x="6412" y="4524"/>
                  </a:cubicBezTo>
                  <a:cubicBezTo>
                    <a:pt x="6633" y="4230"/>
                    <a:pt x="6801" y="3925"/>
                    <a:pt x="6853" y="3557"/>
                  </a:cubicBezTo>
                  <a:cubicBezTo>
                    <a:pt x="6885" y="3358"/>
                    <a:pt x="6843" y="3210"/>
                    <a:pt x="6717" y="3084"/>
                  </a:cubicBezTo>
                  <a:cubicBezTo>
                    <a:pt x="6559" y="2927"/>
                    <a:pt x="6380" y="2790"/>
                    <a:pt x="6202" y="2674"/>
                  </a:cubicBezTo>
                  <a:cubicBezTo>
                    <a:pt x="5960" y="2517"/>
                    <a:pt x="5729" y="2359"/>
                    <a:pt x="5508" y="2191"/>
                  </a:cubicBezTo>
                  <a:cubicBezTo>
                    <a:pt x="5308" y="2033"/>
                    <a:pt x="5140" y="1844"/>
                    <a:pt x="4940" y="1686"/>
                  </a:cubicBezTo>
                  <a:cubicBezTo>
                    <a:pt x="4594" y="1445"/>
                    <a:pt x="4373" y="1108"/>
                    <a:pt x="4163" y="761"/>
                  </a:cubicBezTo>
                  <a:cubicBezTo>
                    <a:pt x="4058" y="572"/>
                    <a:pt x="3931" y="467"/>
                    <a:pt x="3721" y="414"/>
                  </a:cubicBezTo>
                  <a:cubicBezTo>
                    <a:pt x="3374" y="320"/>
                    <a:pt x="3017" y="257"/>
                    <a:pt x="2702" y="57"/>
                  </a:cubicBezTo>
                  <a:cubicBezTo>
                    <a:pt x="2642" y="19"/>
                    <a:pt x="2579" y="1"/>
                    <a:pt x="2513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>
              <a:off x="677849" y="1939802"/>
              <a:ext cx="1882647" cy="1578544"/>
            </a:xfrm>
            <a:custGeom>
              <a:avLst/>
              <a:gdLst/>
              <a:ahLst/>
              <a:cxnLst/>
              <a:rect l="l" t="t" r="r" b="b"/>
              <a:pathLst>
                <a:path w="24008" h="20130" extrusionOk="0">
                  <a:moveTo>
                    <a:pt x="10554" y="1"/>
                  </a:moveTo>
                  <a:cubicBezTo>
                    <a:pt x="10452" y="1"/>
                    <a:pt x="10350" y="40"/>
                    <a:pt x="10249" y="116"/>
                  </a:cubicBezTo>
                  <a:cubicBezTo>
                    <a:pt x="10007" y="295"/>
                    <a:pt x="9765" y="463"/>
                    <a:pt x="9555" y="663"/>
                  </a:cubicBezTo>
                  <a:cubicBezTo>
                    <a:pt x="9082" y="1073"/>
                    <a:pt x="8630" y="1504"/>
                    <a:pt x="8167" y="1924"/>
                  </a:cubicBezTo>
                  <a:cubicBezTo>
                    <a:pt x="7579" y="2450"/>
                    <a:pt x="7043" y="3028"/>
                    <a:pt x="6475" y="3564"/>
                  </a:cubicBezTo>
                  <a:cubicBezTo>
                    <a:pt x="5928" y="4090"/>
                    <a:pt x="5350" y="4605"/>
                    <a:pt x="4793" y="5130"/>
                  </a:cubicBezTo>
                  <a:cubicBezTo>
                    <a:pt x="4057" y="5824"/>
                    <a:pt x="3332" y="6539"/>
                    <a:pt x="2596" y="7243"/>
                  </a:cubicBezTo>
                  <a:cubicBezTo>
                    <a:pt x="2060" y="7769"/>
                    <a:pt x="1514" y="8284"/>
                    <a:pt x="967" y="8809"/>
                  </a:cubicBezTo>
                  <a:cubicBezTo>
                    <a:pt x="673" y="9093"/>
                    <a:pt x="389" y="9398"/>
                    <a:pt x="105" y="9692"/>
                  </a:cubicBezTo>
                  <a:cubicBezTo>
                    <a:pt x="42" y="9745"/>
                    <a:pt x="0" y="9818"/>
                    <a:pt x="11" y="9976"/>
                  </a:cubicBezTo>
                  <a:cubicBezTo>
                    <a:pt x="11" y="9975"/>
                    <a:pt x="11" y="9975"/>
                    <a:pt x="11" y="9975"/>
                  </a:cubicBezTo>
                  <a:cubicBezTo>
                    <a:pt x="11" y="9975"/>
                    <a:pt x="13" y="10032"/>
                    <a:pt x="42" y="10070"/>
                  </a:cubicBezTo>
                  <a:cubicBezTo>
                    <a:pt x="168" y="10354"/>
                    <a:pt x="316" y="10638"/>
                    <a:pt x="568" y="10848"/>
                  </a:cubicBezTo>
                  <a:cubicBezTo>
                    <a:pt x="1440" y="11605"/>
                    <a:pt x="2323" y="12383"/>
                    <a:pt x="3206" y="13161"/>
                  </a:cubicBezTo>
                  <a:cubicBezTo>
                    <a:pt x="3889" y="13749"/>
                    <a:pt x="4562" y="14328"/>
                    <a:pt x="5245" y="14916"/>
                  </a:cubicBezTo>
                  <a:cubicBezTo>
                    <a:pt x="5666" y="15284"/>
                    <a:pt x="6097" y="15641"/>
                    <a:pt x="6517" y="15999"/>
                  </a:cubicBezTo>
                  <a:cubicBezTo>
                    <a:pt x="7032" y="16430"/>
                    <a:pt x="7558" y="16871"/>
                    <a:pt x="8062" y="17313"/>
                  </a:cubicBezTo>
                  <a:cubicBezTo>
                    <a:pt x="8619" y="17765"/>
                    <a:pt x="9166" y="18227"/>
                    <a:pt x="9723" y="18700"/>
                  </a:cubicBezTo>
                  <a:cubicBezTo>
                    <a:pt x="10185" y="19079"/>
                    <a:pt x="10637" y="19478"/>
                    <a:pt x="11110" y="19856"/>
                  </a:cubicBezTo>
                  <a:cubicBezTo>
                    <a:pt x="11184" y="19909"/>
                    <a:pt x="11258" y="19961"/>
                    <a:pt x="11321" y="20025"/>
                  </a:cubicBezTo>
                  <a:cubicBezTo>
                    <a:pt x="11399" y="20098"/>
                    <a:pt x="11478" y="20130"/>
                    <a:pt x="11557" y="20130"/>
                  </a:cubicBezTo>
                  <a:cubicBezTo>
                    <a:pt x="11636" y="20130"/>
                    <a:pt x="11715" y="20098"/>
                    <a:pt x="11794" y="20046"/>
                  </a:cubicBezTo>
                  <a:cubicBezTo>
                    <a:pt x="12077" y="19856"/>
                    <a:pt x="12361" y="19657"/>
                    <a:pt x="12635" y="19478"/>
                  </a:cubicBezTo>
                  <a:cubicBezTo>
                    <a:pt x="13297" y="19026"/>
                    <a:pt x="13948" y="18574"/>
                    <a:pt x="14611" y="18122"/>
                  </a:cubicBezTo>
                  <a:cubicBezTo>
                    <a:pt x="15231" y="17702"/>
                    <a:pt x="15830" y="17281"/>
                    <a:pt x="16450" y="16861"/>
                  </a:cubicBezTo>
                  <a:lnTo>
                    <a:pt x="18027" y="15799"/>
                  </a:lnTo>
                  <a:cubicBezTo>
                    <a:pt x="18563" y="15431"/>
                    <a:pt x="19099" y="15053"/>
                    <a:pt x="19645" y="14685"/>
                  </a:cubicBezTo>
                  <a:cubicBezTo>
                    <a:pt x="20360" y="14180"/>
                    <a:pt x="21085" y="13697"/>
                    <a:pt x="21800" y="13192"/>
                  </a:cubicBezTo>
                  <a:cubicBezTo>
                    <a:pt x="22126" y="12961"/>
                    <a:pt x="22483" y="12772"/>
                    <a:pt x="22767" y="12488"/>
                  </a:cubicBezTo>
                  <a:cubicBezTo>
                    <a:pt x="23072" y="12330"/>
                    <a:pt x="23335" y="12120"/>
                    <a:pt x="23587" y="11899"/>
                  </a:cubicBezTo>
                  <a:cubicBezTo>
                    <a:pt x="23703" y="11794"/>
                    <a:pt x="23808" y="11700"/>
                    <a:pt x="23923" y="11595"/>
                  </a:cubicBezTo>
                  <a:cubicBezTo>
                    <a:pt x="23987" y="11542"/>
                    <a:pt x="24008" y="11458"/>
                    <a:pt x="23966" y="11384"/>
                  </a:cubicBezTo>
                  <a:cubicBezTo>
                    <a:pt x="23871" y="11153"/>
                    <a:pt x="23755" y="10943"/>
                    <a:pt x="23608" y="10764"/>
                  </a:cubicBezTo>
                  <a:cubicBezTo>
                    <a:pt x="23293" y="10354"/>
                    <a:pt x="22935" y="9976"/>
                    <a:pt x="22589" y="9608"/>
                  </a:cubicBezTo>
                  <a:cubicBezTo>
                    <a:pt x="21306" y="8284"/>
                    <a:pt x="19982" y="7001"/>
                    <a:pt x="18573" y="5813"/>
                  </a:cubicBezTo>
                  <a:cubicBezTo>
                    <a:pt x="17501" y="4889"/>
                    <a:pt x="16387" y="4016"/>
                    <a:pt x="15252" y="3144"/>
                  </a:cubicBezTo>
                  <a:cubicBezTo>
                    <a:pt x="13980" y="2156"/>
                    <a:pt x="12635" y="1273"/>
                    <a:pt x="11268" y="421"/>
                  </a:cubicBezTo>
                  <a:cubicBezTo>
                    <a:pt x="11131" y="327"/>
                    <a:pt x="10995" y="243"/>
                    <a:pt x="10879" y="137"/>
                  </a:cubicBezTo>
                  <a:cubicBezTo>
                    <a:pt x="10771" y="45"/>
                    <a:pt x="10662" y="1"/>
                    <a:pt x="1055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924311" y="2594103"/>
              <a:ext cx="1289968" cy="910976"/>
            </a:xfrm>
            <a:custGeom>
              <a:avLst/>
              <a:gdLst/>
              <a:ahLst/>
              <a:cxnLst/>
              <a:rect l="l" t="t" r="r" b="b"/>
              <a:pathLst>
                <a:path w="16450" h="11617" extrusionOk="0">
                  <a:moveTo>
                    <a:pt x="8482" y="0"/>
                  </a:moveTo>
                  <a:cubicBezTo>
                    <a:pt x="8309" y="0"/>
                    <a:pt x="8136" y="3"/>
                    <a:pt x="7957" y="3"/>
                  </a:cubicBezTo>
                  <a:cubicBezTo>
                    <a:pt x="7547" y="3"/>
                    <a:pt x="7148" y="3"/>
                    <a:pt x="6748" y="66"/>
                  </a:cubicBezTo>
                  <a:cubicBezTo>
                    <a:pt x="6307" y="150"/>
                    <a:pt x="5865" y="213"/>
                    <a:pt x="5434" y="350"/>
                  </a:cubicBezTo>
                  <a:cubicBezTo>
                    <a:pt x="4783" y="560"/>
                    <a:pt x="4162" y="875"/>
                    <a:pt x="3605" y="1306"/>
                  </a:cubicBezTo>
                  <a:cubicBezTo>
                    <a:pt x="2922" y="1832"/>
                    <a:pt x="2344" y="2462"/>
                    <a:pt x="1976" y="3251"/>
                  </a:cubicBezTo>
                  <a:cubicBezTo>
                    <a:pt x="1871" y="3471"/>
                    <a:pt x="1787" y="3713"/>
                    <a:pt x="1682" y="3944"/>
                  </a:cubicBezTo>
                  <a:cubicBezTo>
                    <a:pt x="1639" y="4030"/>
                    <a:pt x="1631" y="4053"/>
                    <a:pt x="1551" y="4053"/>
                  </a:cubicBezTo>
                  <a:cubicBezTo>
                    <a:pt x="1532" y="4053"/>
                    <a:pt x="1510" y="4051"/>
                    <a:pt x="1482" y="4049"/>
                  </a:cubicBezTo>
                  <a:cubicBezTo>
                    <a:pt x="1445" y="4047"/>
                    <a:pt x="1407" y="4045"/>
                    <a:pt x="1371" y="4045"/>
                  </a:cubicBezTo>
                  <a:cubicBezTo>
                    <a:pt x="1140" y="4045"/>
                    <a:pt x="928" y="4104"/>
                    <a:pt x="746" y="4249"/>
                  </a:cubicBezTo>
                  <a:cubicBezTo>
                    <a:pt x="431" y="4501"/>
                    <a:pt x="231" y="4838"/>
                    <a:pt x="126" y="5237"/>
                  </a:cubicBezTo>
                  <a:cubicBezTo>
                    <a:pt x="0" y="5742"/>
                    <a:pt x="63" y="6257"/>
                    <a:pt x="231" y="6740"/>
                  </a:cubicBezTo>
                  <a:cubicBezTo>
                    <a:pt x="410" y="7297"/>
                    <a:pt x="809" y="7634"/>
                    <a:pt x="1345" y="7823"/>
                  </a:cubicBezTo>
                  <a:cubicBezTo>
                    <a:pt x="1503" y="7876"/>
                    <a:pt x="1661" y="7897"/>
                    <a:pt x="1818" y="7928"/>
                  </a:cubicBezTo>
                  <a:cubicBezTo>
                    <a:pt x="1987" y="7939"/>
                    <a:pt x="2102" y="7991"/>
                    <a:pt x="2155" y="8180"/>
                  </a:cubicBezTo>
                  <a:cubicBezTo>
                    <a:pt x="2228" y="8464"/>
                    <a:pt x="2397" y="8706"/>
                    <a:pt x="2575" y="8948"/>
                  </a:cubicBezTo>
                  <a:cubicBezTo>
                    <a:pt x="2912" y="9410"/>
                    <a:pt x="3343" y="9789"/>
                    <a:pt x="3795" y="10135"/>
                  </a:cubicBezTo>
                  <a:cubicBezTo>
                    <a:pt x="4394" y="10608"/>
                    <a:pt x="5066" y="10934"/>
                    <a:pt x="5792" y="11187"/>
                  </a:cubicBezTo>
                  <a:cubicBezTo>
                    <a:pt x="6002" y="11260"/>
                    <a:pt x="6212" y="11313"/>
                    <a:pt x="6412" y="11386"/>
                  </a:cubicBezTo>
                  <a:cubicBezTo>
                    <a:pt x="6538" y="11407"/>
                    <a:pt x="6675" y="11439"/>
                    <a:pt x="6790" y="11470"/>
                  </a:cubicBezTo>
                  <a:cubicBezTo>
                    <a:pt x="7008" y="11540"/>
                    <a:pt x="7226" y="11581"/>
                    <a:pt x="7449" y="11581"/>
                  </a:cubicBezTo>
                  <a:cubicBezTo>
                    <a:pt x="7496" y="11581"/>
                    <a:pt x="7542" y="11579"/>
                    <a:pt x="7589" y="11575"/>
                  </a:cubicBezTo>
                  <a:cubicBezTo>
                    <a:pt x="7705" y="11575"/>
                    <a:pt x="7831" y="11596"/>
                    <a:pt x="7946" y="11607"/>
                  </a:cubicBezTo>
                  <a:cubicBezTo>
                    <a:pt x="8002" y="11614"/>
                    <a:pt x="8059" y="11616"/>
                    <a:pt x="8115" y="11616"/>
                  </a:cubicBezTo>
                  <a:cubicBezTo>
                    <a:pt x="8228" y="11616"/>
                    <a:pt x="8342" y="11607"/>
                    <a:pt x="8461" y="11607"/>
                  </a:cubicBezTo>
                  <a:cubicBezTo>
                    <a:pt x="8514" y="11607"/>
                    <a:pt x="8567" y="11575"/>
                    <a:pt x="8619" y="11575"/>
                  </a:cubicBezTo>
                  <a:cubicBezTo>
                    <a:pt x="8672" y="11579"/>
                    <a:pt x="8724" y="11581"/>
                    <a:pt x="8776" y="11581"/>
                  </a:cubicBezTo>
                  <a:cubicBezTo>
                    <a:pt x="9150" y="11581"/>
                    <a:pt x="9509" y="11488"/>
                    <a:pt x="9859" y="11386"/>
                  </a:cubicBezTo>
                  <a:cubicBezTo>
                    <a:pt x="9875" y="11376"/>
                    <a:pt x="9894" y="11376"/>
                    <a:pt x="9911" y="11376"/>
                  </a:cubicBezTo>
                  <a:cubicBezTo>
                    <a:pt x="9928" y="11376"/>
                    <a:pt x="9944" y="11376"/>
                    <a:pt x="9954" y="11365"/>
                  </a:cubicBezTo>
                  <a:cubicBezTo>
                    <a:pt x="10406" y="11250"/>
                    <a:pt x="10837" y="11081"/>
                    <a:pt x="11247" y="10892"/>
                  </a:cubicBezTo>
                  <a:cubicBezTo>
                    <a:pt x="11573" y="10756"/>
                    <a:pt x="11899" y="10598"/>
                    <a:pt x="12193" y="10388"/>
                  </a:cubicBezTo>
                  <a:cubicBezTo>
                    <a:pt x="12435" y="10209"/>
                    <a:pt x="12676" y="10020"/>
                    <a:pt x="12908" y="9831"/>
                  </a:cubicBezTo>
                  <a:cubicBezTo>
                    <a:pt x="13507" y="9347"/>
                    <a:pt x="13990" y="8779"/>
                    <a:pt x="14253" y="8044"/>
                  </a:cubicBezTo>
                  <a:cubicBezTo>
                    <a:pt x="14264" y="8023"/>
                    <a:pt x="14264" y="8002"/>
                    <a:pt x="14274" y="7981"/>
                  </a:cubicBezTo>
                  <a:cubicBezTo>
                    <a:pt x="14291" y="7939"/>
                    <a:pt x="14314" y="7911"/>
                    <a:pt x="14348" y="7911"/>
                  </a:cubicBezTo>
                  <a:cubicBezTo>
                    <a:pt x="14358" y="7911"/>
                    <a:pt x="14368" y="7913"/>
                    <a:pt x="14379" y="7918"/>
                  </a:cubicBezTo>
                  <a:cubicBezTo>
                    <a:pt x="14421" y="7922"/>
                    <a:pt x="14461" y="7924"/>
                    <a:pt x="14501" y="7924"/>
                  </a:cubicBezTo>
                  <a:cubicBezTo>
                    <a:pt x="14734" y="7924"/>
                    <a:pt x="14940" y="7851"/>
                    <a:pt x="15147" y="7770"/>
                  </a:cubicBezTo>
                  <a:cubicBezTo>
                    <a:pt x="15430" y="7655"/>
                    <a:pt x="15714" y="7476"/>
                    <a:pt x="15882" y="7203"/>
                  </a:cubicBezTo>
                  <a:cubicBezTo>
                    <a:pt x="16324" y="6583"/>
                    <a:pt x="16450" y="5920"/>
                    <a:pt x="16261" y="5195"/>
                  </a:cubicBezTo>
                  <a:cubicBezTo>
                    <a:pt x="16208" y="4953"/>
                    <a:pt x="16103" y="4733"/>
                    <a:pt x="15956" y="4554"/>
                  </a:cubicBezTo>
                  <a:cubicBezTo>
                    <a:pt x="15725" y="4249"/>
                    <a:pt x="15420" y="4039"/>
                    <a:pt x="15010" y="4039"/>
                  </a:cubicBezTo>
                  <a:lnTo>
                    <a:pt x="14884" y="4039"/>
                  </a:lnTo>
                  <a:cubicBezTo>
                    <a:pt x="14876" y="4040"/>
                    <a:pt x="14868" y="4040"/>
                    <a:pt x="14860" y="4040"/>
                  </a:cubicBezTo>
                  <a:cubicBezTo>
                    <a:pt x="14780" y="4040"/>
                    <a:pt x="14735" y="3991"/>
                    <a:pt x="14716" y="3923"/>
                  </a:cubicBezTo>
                  <a:cubicBezTo>
                    <a:pt x="14674" y="3818"/>
                    <a:pt x="14631" y="3713"/>
                    <a:pt x="14589" y="3619"/>
                  </a:cubicBezTo>
                  <a:cubicBezTo>
                    <a:pt x="14463" y="3303"/>
                    <a:pt x="14316" y="2998"/>
                    <a:pt x="14137" y="2715"/>
                  </a:cubicBezTo>
                  <a:cubicBezTo>
                    <a:pt x="13580" y="1895"/>
                    <a:pt x="12876" y="1264"/>
                    <a:pt x="12004" y="791"/>
                  </a:cubicBezTo>
                  <a:cubicBezTo>
                    <a:pt x="11068" y="276"/>
                    <a:pt x="10059" y="87"/>
                    <a:pt x="9008" y="13"/>
                  </a:cubicBezTo>
                  <a:cubicBezTo>
                    <a:pt x="8829" y="3"/>
                    <a:pt x="8656" y="0"/>
                    <a:pt x="8482" y="0"/>
                  </a:cubicBezTo>
                  <a:close/>
                </a:path>
              </a:pathLst>
            </a:custGeom>
            <a:solidFill>
              <a:srgbClr val="E7A67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3"/>
            <p:cNvSpPr/>
            <p:nvPr/>
          </p:nvSpPr>
          <p:spPr>
            <a:xfrm>
              <a:off x="1424605" y="3485297"/>
              <a:ext cx="282774" cy="115823"/>
            </a:xfrm>
            <a:custGeom>
              <a:avLst/>
              <a:gdLst/>
              <a:ahLst/>
              <a:cxnLst/>
              <a:rect l="l" t="t" r="r" b="b"/>
              <a:pathLst>
                <a:path w="3606" h="1477" extrusionOk="0">
                  <a:moveTo>
                    <a:pt x="3606" y="0"/>
                  </a:moveTo>
                  <a:cubicBezTo>
                    <a:pt x="3590" y="11"/>
                    <a:pt x="3571" y="11"/>
                    <a:pt x="3554" y="11"/>
                  </a:cubicBezTo>
                  <a:cubicBezTo>
                    <a:pt x="3537" y="11"/>
                    <a:pt x="3521" y="11"/>
                    <a:pt x="3511" y="21"/>
                  </a:cubicBezTo>
                  <a:cubicBezTo>
                    <a:pt x="3151" y="123"/>
                    <a:pt x="2791" y="216"/>
                    <a:pt x="2417" y="216"/>
                  </a:cubicBezTo>
                  <a:cubicBezTo>
                    <a:pt x="2365" y="216"/>
                    <a:pt x="2313" y="214"/>
                    <a:pt x="2260" y="210"/>
                  </a:cubicBezTo>
                  <a:cubicBezTo>
                    <a:pt x="2208" y="210"/>
                    <a:pt x="2155" y="242"/>
                    <a:pt x="2102" y="242"/>
                  </a:cubicBezTo>
                  <a:cubicBezTo>
                    <a:pt x="1990" y="242"/>
                    <a:pt x="1878" y="251"/>
                    <a:pt x="1763" y="251"/>
                  </a:cubicBezTo>
                  <a:cubicBezTo>
                    <a:pt x="1705" y="251"/>
                    <a:pt x="1647" y="249"/>
                    <a:pt x="1587" y="242"/>
                  </a:cubicBezTo>
                  <a:cubicBezTo>
                    <a:pt x="1472" y="231"/>
                    <a:pt x="1356" y="210"/>
                    <a:pt x="1241" y="210"/>
                  </a:cubicBezTo>
                  <a:cubicBezTo>
                    <a:pt x="1192" y="214"/>
                    <a:pt x="1144" y="216"/>
                    <a:pt x="1096" y="216"/>
                  </a:cubicBezTo>
                  <a:cubicBezTo>
                    <a:pt x="867" y="216"/>
                    <a:pt x="649" y="175"/>
                    <a:pt x="431" y="105"/>
                  </a:cubicBezTo>
                  <a:cubicBezTo>
                    <a:pt x="316" y="74"/>
                    <a:pt x="189" y="42"/>
                    <a:pt x="53" y="21"/>
                  </a:cubicBezTo>
                  <a:cubicBezTo>
                    <a:pt x="42" y="137"/>
                    <a:pt x="53" y="252"/>
                    <a:pt x="32" y="368"/>
                  </a:cubicBezTo>
                  <a:cubicBezTo>
                    <a:pt x="0" y="515"/>
                    <a:pt x="32" y="641"/>
                    <a:pt x="53" y="789"/>
                  </a:cubicBezTo>
                  <a:cubicBezTo>
                    <a:pt x="84" y="957"/>
                    <a:pt x="189" y="1093"/>
                    <a:pt x="347" y="1156"/>
                  </a:cubicBezTo>
                  <a:cubicBezTo>
                    <a:pt x="431" y="1198"/>
                    <a:pt x="526" y="1241"/>
                    <a:pt x="620" y="1262"/>
                  </a:cubicBezTo>
                  <a:cubicBezTo>
                    <a:pt x="936" y="1367"/>
                    <a:pt x="1251" y="1419"/>
                    <a:pt x="1577" y="1461"/>
                  </a:cubicBezTo>
                  <a:cubicBezTo>
                    <a:pt x="1658" y="1472"/>
                    <a:pt x="1737" y="1476"/>
                    <a:pt x="1816" y="1476"/>
                  </a:cubicBezTo>
                  <a:cubicBezTo>
                    <a:pt x="2129" y="1476"/>
                    <a:pt x="2431" y="1404"/>
                    <a:pt x="2733" y="1346"/>
                  </a:cubicBezTo>
                  <a:cubicBezTo>
                    <a:pt x="2891" y="1304"/>
                    <a:pt x="3048" y="1251"/>
                    <a:pt x="3206" y="1198"/>
                  </a:cubicBezTo>
                  <a:cubicBezTo>
                    <a:pt x="3469" y="1093"/>
                    <a:pt x="3606" y="904"/>
                    <a:pt x="3606" y="620"/>
                  </a:cubicBezTo>
                  <a:lnTo>
                    <a:pt x="3606" y="0"/>
                  </a:ln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3"/>
            <p:cNvSpPr/>
            <p:nvPr/>
          </p:nvSpPr>
          <p:spPr>
            <a:xfrm>
              <a:off x="1380065" y="3209587"/>
              <a:ext cx="375149" cy="110098"/>
            </a:xfrm>
            <a:custGeom>
              <a:avLst/>
              <a:gdLst/>
              <a:ahLst/>
              <a:cxnLst/>
              <a:rect l="l" t="t" r="r" b="b"/>
              <a:pathLst>
                <a:path w="4784" h="1404" extrusionOk="0">
                  <a:moveTo>
                    <a:pt x="70" y="0"/>
                  </a:moveTo>
                  <a:cubicBezTo>
                    <a:pt x="58" y="0"/>
                    <a:pt x="48" y="5"/>
                    <a:pt x="43" y="16"/>
                  </a:cubicBezTo>
                  <a:cubicBezTo>
                    <a:pt x="1" y="37"/>
                    <a:pt x="1" y="79"/>
                    <a:pt x="22" y="100"/>
                  </a:cubicBezTo>
                  <a:cubicBezTo>
                    <a:pt x="43" y="184"/>
                    <a:pt x="85" y="247"/>
                    <a:pt x="137" y="300"/>
                  </a:cubicBezTo>
                  <a:cubicBezTo>
                    <a:pt x="379" y="563"/>
                    <a:pt x="631" y="825"/>
                    <a:pt x="936" y="1025"/>
                  </a:cubicBezTo>
                  <a:cubicBezTo>
                    <a:pt x="1094" y="1130"/>
                    <a:pt x="1251" y="1204"/>
                    <a:pt x="1430" y="1256"/>
                  </a:cubicBezTo>
                  <a:cubicBezTo>
                    <a:pt x="1735" y="1351"/>
                    <a:pt x="2050" y="1361"/>
                    <a:pt x="2366" y="1403"/>
                  </a:cubicBezTo>
                  <a:lnTo>
                    <a:pt x="2765" y="1361"/>
                  </a:lnTo>
                  <a:cubicBezTo>
                    <a:pt x="3606" y="1309"/>
                    <a:pt x="4205" y="867"/>
                    <a:pt x="4720" y="247"/>
                  </a:cubicBezTo>
                  <a:cubicBezTo>
                    <a:pt x="4762" y="195"/>
                    <a:pt x="4783" y="132"/>
                    <a:pt x="4773" y="69"/>
                  </a:cubicBezTo>
                  <a:cubicBezTo>
                    <a:pt x="4764" y="36"/>
                    <a:pt x="4750" y="9"/>
                    <a:pt x="4729" y="9"/>
                  </a:cubicBezTo>
                  <a:cubicBezTo>
                    <a:pt x="4723" y="9"/>
                    <a:pt x="4717" y="11"/>
                    <a:pt x="4710" y="16"/>
                  </a:cubicBezTo>
                  <a:lnTo>
                    <a:pt x="4510" y="132"/>
                  </a:lnTo>
                  <a:cubicBezTo>
                    <a:pt x="4205" y="331"/>
                    <a:pt x="3890" y="457"/>
                    <a:pt x="3553" y="552"/>
                  </a:cubicBezTo>
                  <a:cubicBezTo>
                    <a:pt x="3270" y="626"/>
                    <a:pt x="2975" y="626"/>
                    <a:pt x="2681" y="668"/>
                  </a:cubicBezTo>
                  <a:cubicBezTo>
                    <a:pt x="2581" y="682"/>
                    <a:pt x="2482" y="688"/>
                    <a:pt x="2382" y="688"/>
                  </a:cubicBezTo>
                  <a:cubicBezTo>
                    <a:pt x="2114" y="688"/>
                    <a:pt x="1846" y="646"/>
                    <a:pt x="1577" y="615"/>
                  </a:cubicBezTo>
                  <a:cubicBezTo>
                    <a:pt x="1094" y="552"/>
                    <a:pt x="631" y="363"/>
                    <a:pt x="232" y="79"/>
                  </a:cubicBezTo>
                  <a:cubicBezTo>
                    <a:pt x="190" y="48"/>
                    <a:pt x="148" y="27"/>
                    <a:pt x="106" y="16"/>
                  </a:cubicBezTo>
                  <a:cubicBezTo>
                    <a:pt x="95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3"/>
            <p:cNvSpPr/>
            <p:nvPr/>
          </p:nvSpPr>
          <p:spPr>
            <a:xfrm>
              <a:off x="1725409" y="2834682"/>
              <a:ext cx="210316" cy="80300"/>
            </a:xfrm>
            <a:custGeom>
              <a:avLst/>
              <a:gdLst/>
              <a:ahLst/>
              <a:cxnLst/>
              <a:rect l="l" t="t" r="r" b="b"/>
              <a:pathLst>
                <a:path w="2682" h="1024" extrusionOk="0">
                  <a:moveTo>
                    <a:pt x="1204" y="1"/>
                  </a:moveTo>
                  <a:cubicBezTo>
                    <a:pt x="873" y="1"/>
                    <a:pt x="546" y="85"/>
                    <a:pt x="253" y="246"/>
                  </a:cubicBezTo>
                  <a:cubicBezTo>
                    <a:pt x="169" y="298"/>
                    <a:pt x="106" y="361"/>
                    <a:pt x="53" y="456"/>
                  </a:cubicBezTo>
                  <a:cubicBezTo>
                    <a:pt x="1" y="561"/>
                    <a:pt x="1" y="614"/>
                    <a:pt x="85" y="698"/>
                  </a:cubicBezTo>
                  <a:cubicBezTo>
                    <a:pt x="201" y="824"/>
                    <a:pt x="358" y="887"/>
                    <a:pt x="537" y="887"/>
                  </a:cubicBezTo>
                  <a:cubicBezTo>
                    <a:pt x="821" y="887"/>
                    <a:pt x="1083" y="908"/>
                    <a:pt x="1357" y="939"/>
                  </a:cubicBezTo>
                  <a:cubicBezTo>
                    <a:pt x="1620" y="981"/>
                    <a:pt x="1882" y="992"/>
                    <a:pt x="2082" y="1024"/>
                  </a:cubicBezTo>
                  <a:lnTo>
                    <a:pt x="2324" y="1024"/>
                  </a:lnTo>
                  <a:cubicBezTo>
                    <a:pt x="2576" y="992"/>
                    <a:pt x="2681" y="813"/>
                    <a:pt x="2608" y="561"/>
                  </a:cubicBezTo>
                  <a:cubicBezTo>
                    <a:pt x="2566" y="435"/>
                    <a:pt x="2502" y="340"/>
                    <a:pt x="2376" y="256"/>
                  </a:cubicBezTo>
                  <a:cubicBezTo>
                    <a:pt x="2208" y="130"/>
                    <a:pt x="2008" y="67"/>
                    <a:pt x="1798" y="46"/>
                  </a:cubicBezTo>
                  <a:cubicBezTo>
                    <a:pt x="1641" y="35"/>
                    <a:pt x="1472" y="25"/>
                    <a:pt x="1315" y="4"/>
                  </a:cubicBezTo>
                  <a:cubicBezTo>
                    <a:pt x="1278" y="2"/>
                    <a:pt x="1241" y="1"/>
                    <a:pt x="1204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3"/>
            <p:cNvSpPr/>
            <p:nvPr/>
          </p:nvSpPr>
          <p:spPr>
            <a:xfrm>
              <a:off x="1201198" y="2833584"/>
              <a:ext cx="211100" cy="81397"/>
            </a:xfrm>
            <a:custGeom>
              <a:avLst/>
              <a:gdLst/>
              <a:ahLst/>
              <a:cxnLst/>
              <a:rect l="l" t="t" r="r" b="b"/>
              <a:pathLst>
                <a:path w="2692" h="1038" extrusionOk="0">
                  <a:moveTo>
                    <a:pt x="1521" y="0"/>
                  </a:moveTo>
                  <a:cubicBezTo>
                    <a:pt x="1470" y="0"/>
                    <a:pt x="1418" y="3"/>
                    <a:pt x="1367" y="7"/>
                  </a:cubicBezTo>
                  <a:cubicBezTo>
                    <a:pt x="1210" y="28"/>
                    <a:pt x="1031" y="39"/>
                    <a:pt x="873" y="49"/>
                  </a:cubicBezTo>
                  <a:cubicBezTo>
                    <a:pt x="663" y="60"/>
                    <a:pt x="484" y="144"/>
                    <a:pt x="295" y="249"/>
                  </a:cubicBezTo>
                  <a:cubicBezTo>
                    <a:pt x="137" y="344"/>
                    <a:pt x="85" y="480"/>
                    <a:pt x="32" y="638"/>
                  </a:cubicBezTo>
                  <a:cubicBezTo>
                    <a:pt x="1" y="785"/>
                    <a:pt x="53" y="890"/>
                    <a:pt x="179" y="974"/>
                  </a:cubicBezTo>
                  <a:cubicBezTo>
                    <a:pt x="285" y="1038"/>
                    <a:pt x="411" y="1038"/>
                    <a:pt x="579" y="1038"/>
                  </a:cubicBezTo>
                  <a:cubicBezTo>
                    <a:pt x="589" y="1038"/>
                    <a:pt x="652" y="1038"/>
                    <a:pt x="737" y="1027"/>
                  </a:cubicBezTo>
                  <a:cubicBezTo>
                    <a:pt x="1188" y="953"/>
                    <a:pt x="1651" y="901"/>
                    <a:pt x="2124" y="901"/>
                  </a:cubicBezTo>
                  <a:cubicBezTo>
                    <a:pt x="2177" y="901"/>
                    <a:pt x="2229" y="901"/>
                    <a:pt x="2282" y="890"/>
                  </a:cubicBezTo>
                  <a:cubicBezTo>
                    <a:pt x="2376" y="869"/>
                    <a:pt x="2471" y="827"/>
                    <a:pt x="2544" y="764"/>
                  </a:cubicBezTo>
                  <a:cubicBezTo>
                    <a:pt x="2681" y="638"/>
                    <a:pt x="2692" y="522"/>
                    <a:pt x="2576" y="396"/>
                  </a:cubicBezTo>
                  <a:cubicBezTo>
                    <a:pt x="2513" y="323"/>
                    <a:pt x="2429" y="249"/>
                    <a:pt x="2345" y="207"/>
                  </a:cubicBezTo>
                  <a:cubicBezTo>
                    <a:pt x="2086" y="73"/>
                    <a:pt x="1805" y="0"/>
                    <a:pt x="1521" y="0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3"/>
            <p:cNvSpPr/>
            <p:nvPr/>
          </p:nvSpPr>
          <p:spPr>
            <a:xfrm>
              <a:off x="1215234" y="2963048"/>
              <a:ext cx="162246" cy="114411"/>
            </a:xfrm>
            <a:custGeom>
              <a:avLst/>
              <a:gdLst/>
              <a:ahLst/>
              <a:cxnLst/>
              <a:rect l="l" t="t" r="r" b="b"/>
              <a:pathLst>
                <a:path w="2069" h="1459" extrusionOk="0">
                  <a:moveTo>
                    <a:pt x="1871" y="0"/>
                  </a:moveTo>
                  <a:cubicBezTo>
                    <a:pt x="1851" y="0"/>
                    <a:pt x="1830" y="2"/>
                    <a:pt x="1808" y="7"/>
                  </a:cubicBezTo>
                  <a:cubicBezTo>
                    <a:pt x="1724" y="7"/>
                    <a:pt x="1672" y="38"/>
                    <a:pt x="1651" y="112"/>
                  </a:cubicBezTo>
                  <a:cubicBezTo>
                    <a:pt x="1609" y="196"/>
                    <a:pt x="1567" y="301"/>
                    <a:pt x="1546" y="406"/>
                  </a:cubicBezTo>
                  <a:cubicBezTo>
                    <a:pt x="1514" y="511"/>
                    <a:pt x="1493" y="616"/>
                    <a:pt x="1419" y="711"/>
                  </a:cubicBezTo>
                  <a:cubicBezTo>
                    <a:pt x="1322" y="847"/>
                    <a:pt x="1207" y="965"/>
                    <a:pt x="1031" y="965"/>
                  </a:cubicBezTo>
                  <a:cubicBezTo>
                    <a:pt x="1018" y="965"/>
                    <a:pt x="1003" y="965"/>
                    <a:pt x="988" y="963"/>
                  </a:cubicBezTo>
                  <a:cubicBezTo>
                    <a:pt x="778" y="932"/>
                    <a:pt x="652" y="816"/>
                    <a:pt x="568" y="637"/>
                  </a:cubicBezTo>
                  <a:cubicBezTo>
                    <a:pt x="526" y="543"/>
                    <a:pt x="505" y="448"/>
                    <a:pt x="473" y="354"/>
                  </a:cubicBezTo>
                  <a:cubicBezTo>
                    <a:pt x="452" y="290"/>
                    <a:pt x="442" y="217"/>
                    <a:pt x="400" y="143"/>
                  </a:cubicBezTo>
                  <a:cubicBezTo>
                    <a:pt x="374" y="91"/>
                    <a:pt x="334" y="54"/>
                    <a:pt x="279" y="54"/>
                  </a:cubicBezTo>
                  <a:cubicBezTo>
                    <a:pt x="268" y="54"/>
                    <a:pt x="255" y="55"/>
                    <a:pt x="242" y="59"/>
                  </a:cubicBezTo>
                  <a:cubicBezTo>
                    <a:pt x="179" y="70"/>
                    <a:pt x="137" y="122"/>
                    <a:pt x="106" y="185"/>
                  </a:cubicBezTo>
                  <a:cubicBezTo>
                    <a:pt x="0" y="564"/>
                    <a:pt x="179" y="1079"/>
                    <a:pt x="494" y="1300"/>
                  </a:cubicBezTo>
                  <a:cubicBezTo>
                    <a:pt x="636" y="1405"/>
                    <a:pt x="822" y="1459"/>
                    <a:pt x="1011" y="1459"/>
                  </a:cubicBezTo>
                  <a:cubicBezTo>
                    <a:pt x="1330" y="1459"/>
                    <a:pt x="1656" y="1308"/>
                    <a:pt x="1787" y="1005"/>
                  </a:cubicBezTo>
                  <a:cubicBezTo>
                    <a:pt x="1892" y="774"/>
                    <a:pt x="1977" y="553"/>
                    <a:pt x="2040" y="322"/>
                  </a:cubicBezTo>
                  <a:cubicBezTo>
                    <a:pt x="2050" y="280"/>
                    <a:pt x="2050" y="227"/>
                    <a:pt x="2050" y="217"/>
                  </a:cubicBezTo>
                  <a:cubicBezTo>
                    <a:pt x="2068" y="81"/>
                    <a:pt x="1993" y="0"/>
                    <a:pt x="1871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3"/>
            <p:cNvSpPr/>
            <p:nvPr/>
          </p:nvSpPr>
          <p:spPr>
            <a:xfrm>
              <a:off x="1757559" y="2966969"/>
              <a:ext cx="147660" cy="103982"/>
            </a:xfrm>
            <a:custGeom>
              <a:avLst/>
              <a:gdLst/>
              <a:ahLst/>
              <a:cxnLst/>
              <a:rect l="l" t="t" r="r" b="b"/>
              <a:pathLst>
                <a:path w="1883" h="1326" extrusionOk="0">
                  <a:moveTo>
                    <a:pt x="232" y="0"/>
                  </a:moveTo>
                  <a:cubicBezTo>
                    <a:pt x="135" y="0"/>
                    <a:pt x="70" y="52"/>
                    <a:pt x="53" y="146"/>
                  </a:cubicBezTo>
                  <a:cubicBezTo>
                    <a:pt x="1" y="430"/>
                    <a:pt x="1" y="692"/>
                    <a:pt x="158" y="934"/>
                  </a:cubicBezTo>
                  <a:cubicBezTo>
                    <a:pt x="298" y="1152"/>
                    <a:pt x="466" y="1326"/>
                    <a:pt x="722" y="1326"/>
                  </a:cubicBezTo>
                  <a:cubicBezTo>
                    <a:pt x="775" y="1326"/>
                    <a:pt x="833" y="1318"/>
                    <a:pt x="894" y="1302"/>
                  </a:cubicBezTo>
                  <a:lnTo>
                    <a:pt x="1073" y="1302"/>
                  </a:lnTo>
                  <a:cubicBezTo>
                    <a:pt x="1231" y="1302"/>
                    <a:pt x="1378" y="1239"/>
                    <a:pt x="1483" y="1134"/>
                  </a:cubicBezTo>
                  <a:cubicBezTo>
                    <a:pt x="1725" y="913"/>
                    <a:pt x="1851" y="619"/>
                    <a:pt x="1861" y="293"/>
                  </a:cubicBezTo>
                  <a:cubicBezTo>
                    <a:pt x="1882" y="272"/>
                    <a:pt x="1861" y="230"/>
                    <a:pt x="1861" y="198"/>
                  </a:cubicBezTo>
                  <a:cubicBezTo>
                    <a:pt x="1861" y="146"/>
                    <a:pt x="1830" y="93"/>
                    <a:pt x="1777" y="83"/>
                  </a:cubicBezTo>
                  <a:cubicBezTo>
                    <a:pt x="1707" y="59"/>
                    <a:pt x="1659" y="45"/>
                    <a:pt x="1626" y="45"/>
                  </a:cubicBezTo>
                  <a:cubicBezTo>
                    <a:pt x="1569" y="45"/>
                    <a:pt x="1551" y="86"/>
                    <a:pt x="1525" y="198"/>
                  </a:cubicBezTo>
                  <a:cubicBezTo>
                    <a:pt x="1514" y="283"/>
                    <a:pt x="1493" y="346"/>
                    <a:pt x="1472" y="419"/>
                  </a:cubicBezTo>
                  <a:cubicBezTo>
                    <a:pt x="1409" y="608"/>
                    <a:pt x="1315" y="756"/>
                    <a:pt x="1146" y="861"/>
                  </a:cubicBezTo>
                  <a:cubicBezTo>
                    <a:pt x="1079" y="899"/>
                    <a:pt x="1020" y="920"/>
                    <a:pt x="963" y="920"/>
                  </a:cubicBezTo>
                  <a:cubicBezTo>
                    <a:pt x="896" y="920"/>
                    <a:pt x="831" y="891"/>
                    <a:pt x="758" y="829"/>
                  </a:cubicBezTo>
                  <a:cubicBezTo>
                    <a:pt x="631" y="724"/>
                    <a:pt x="537" y="598"/>
                    <a:pt x="495" y="419"/>
                  </a:cubicBezTo>
                  <a:lnTo>
                    <a:pt x="421" y="114"/>
                  </a:lnTo>
                  <a:cubicBezTo>
                    <a:pt x="411" y="41"/>
                    <a:pt x="358" y="20"/>
                    <a:pt x="306" y="9"/>
                  </a:cubicBezTo>
                  <a:cubicBezTo>
                    <a:pt x="279" y="3"/>
                    <a:pt x="255" y="0"/>
                    <a:pt x="232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1151796" y="3096198"/>
              <a:ext cx="104687" cy="87749"/>
            </a:xfrm>
            <a:custGeom>
              <a:avLst/>
              <a:gdLst/>
              <a:ahLst/>
              <a:cxnLst/>
              <a:rect l="l" t="t" r="r" b="b"/>
              <a:pathLst>
                <a:path w="1335" h="1119" extrusionOk="0">
                  <a:moveTo>
                    <a:pt x="619" y="0"/>
                  </a:moveTo>
                  <a:cubicBezTo>
                    <a:pt x="536" y="0"/>
                    <a:pt x="443" y="17"/>
                    <a:pt x="336" y="54"/>
                  </a:cubicBezTo>
                  <a:cubicBezTo>
                    <a:pt x="116" y="127"/>
                    <a:pt x="0" y="285"/>
                    <a:pt x="0" y="527"/>
                  </a:cubicBezTo>
                  <a:cubicBezTo>
                    <a:pt x="0" y="621"/>
                    <a:pt x="42" y="705"/>
                    <a:pt x="95" y="789"/>
                  </a:cubicBezTo>
                  <a:cubicBezTo>
                    <a:pt x="227" y="1012"/>
                    <a:pt x="391" y="1118"/>
                    <a:pt x="628" y="1118"/>
                  </a:cubicBezTo>
                  <a:cubicBezTo>
                    <a:pt x="693" y="1118"/>
                    <a:pt x="764" y="1110"/>
                    <a:pt x="841" y="1094"/>
                  </a:cubicBezTo>
                  <a:cubicBezTo>
                    <a:pt x="1261" y="989"/>
                    <a:pt x="1335" y="621"/>
                    <a:pt x="1156" y="337"/>
                  </a:cubicBezTo>
                  <a:cubicBezTo>
                    <a:pt x="1002" y="129"/>
                    <a:pt x="848" y="0"/>
                    <a:pt x="619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2021351" y="2984377"/>
              <a:ext cx="112137" cy="157619"/>
            </a:xfrm>
            <a:custGeom>
              <a:avLst/>
              <a:gdLst/>
              <a:ahLst/>
              <a:cxnLst/>
              <a:rect l="l" t="t" r="r" b="b"/>
              <a:pathLst>
                <a:path w="1430" h="2010" extrusionOk="0">
                  <a:moveTo>
                    <a:pt x="1040" y="1"/>
                  </a:moveTo>
                  <a:cubicBezTo>
                    <a:pt x="828" y="1"/>
                    <a:pt x="644" y="75"/>
                    <a:pt x="484" y="218"/>
                  </a:cubicBezTo>
                  <a:cubicBezTo>
                    <a:pt x="147" y="544"/>
                    <a:pt x="0" y="964"/>
                    <a:pt x="63" y="1437"/>
                  </a:cubicBezTo>
                  <a:cubicBezTo>
                    <a:pt x="95" y="1637"/>
                    <a:pt x="179" y="1816"/>
                    <a:pt x="337" y="1953"/>
                  </a:cubicBezTo>
                  <a:cubicBezTo>
                    <a:pt x="380" y="1991"/>
                    <a:pt x="421" y="2009"/>
                    <a:pt x="462" y="2009"/>
                  </a:cubicBezTo>
                  <a:cubicBezTo>
                    <a:pt x="500" y="2009"/>
                    <a:pt x="538" y="1993"/>
                    <a:pt x="578" y="1963"/>
                  </a:cubicBezTo>
                  <a:cubicBezTo>
                    <a:pt x="652" y="1900"/>
                    <a:pt x="599" y="1847"/>
                    <a:pt x="568" y="1795"/>
                  </a:cubicBezTo>
                  <a:cubicBezTo>
                    <a:pt x="547" y="1763"/>
                    <a:pt x="526" y="1732"/>
                    <a:pt x="494" y="1690"/>
                  </a:cubicBezTo>
                  <a:cubicBezTo>
                    <a:pt x="326" y="1448"/>
                    <a:pt x="358" y="1206"/>
                    <a:pt x="421" y="943"/>
                  </a:cubicBezTo>
                  <a:cubicBezTo>
                    <a:pt x="421" y="943"/>
                    <a:pt x="431" y="922"/>
                    <a:pt x="431" y="912"/>
                  </a:cubicBezTo>
                  <a:cubicBezTo>
                    <a:pt x="458" y="851"/>
                    <a:pt x="490" y="821"/>
                    <a:pt x="528" y="821"/>
                  </a:cubicBezTo>
                  <a:cubicBezTo>
                    <a:pt x="550" y="821"/>
                    <a:pt x="573" y="830"/>
                    <a:pt x="599" y="849"/>
                  </a:cubicBezTo>
                  <a:cubicBezTo>
                    <a:pt x="789" y="964"/>
                    <a:pt x="904" y="1133"/>
                    <a:pt x="1020" y="1311"/>
                  </a:cubicBezTo>
                  <a:cubicBezTo>
                    <a:pt x="1072" y="1385"/>
                    <a:pt x="1114" y="1469"/>
                    <a:pt x="1167" y="1532"/>
                  </a:cubicBezTo>
                  <a:cubicBezTo>
                    <a:pt x="1179" y="1557"/>
                    <a:pt x="1206" y="1567"/>
                    <a:pt x="1232" y="1567"/>
                  </a:cubicBezTo>
                  <a:cubicBezTo>
                    <a:pt x="1251" y="1567"/>
                    <a:pt x="1270" y="1562"/>
                    <a:pt x="1283" y="1553"/>
                  </a:cubicBezTo>
                  <a:cubicBezTo>
                    <a:pt x="1325" y="1532"/>
                    <a:pt x="1367" y="1501"/>
                    <a:pt x="1356" y="1448"/>
                  </a:cubicBezTo>
                  <a:cubicBezTo>
                    <a:pt x="1356" y="1416"/>
                    <a:pt x="1325" y="1374"/>
                    <a:pt x="1314" y="1332"/>
                  </a:cubicBezTo>
                  <a:cubicBezTo>
                    <a:pt x="1167" y="1017"/>
                    <a:pt x="957" y="765"/>
                    <a:pt x="641" y="576"/>
                  </a:cubicBezTo>
                  <a:cubicBezTo>
                    <a:pt x="835" y="309"/>
                    <a:pt x="949" y="216"/>
                    <a:pt x="1129" y="216"/>
                  </a:cubicBezTo>
                  <a:cubicBezTo>
                    <a:pt x="1183" y="216"/>
                    <a:pt x="1244" y="225"/>
                    <a:pt x="1314" y="239"/>
                  </a:cubicBezTo>
                  <a:cubicBezTo>
                    <a:pt x="1339" y="239"/>
                    <a:pt x="1357" y="251"/>
                    <a:pt x="1374" y="251"/>
                  </a:cubicBezTo>
                  <a:cubicBezTo>
                    <a:pt x="1385" y="251"/>
                    <a:pt x="1396" y="246"/>
                    <a:pt x="1409" y="229"/>
                  </a:cubicBezTo>
                  <a:cubicBezTo>
                    <a:pt x="1430" y="187"/>
                    <a:pt x="1419" y="134"/>
                    <a:pt x="1388" y="113"/>
                  </a:cubicBezTo>
                  <a:cubicBezTo>
                    <a:pt x="1325" y="50"/>
                    <a:pt x="1251" y="18"/>
                    <a:pt x="1157" y="8"/>
                  </a:cubicBezTo>
                  <a:cubicBezTo>
                    <a:pt x="1117" y="3"/>
                    <a:pt x="1078" y="1"/>
                    <a:pt x="1040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1884515" y="3096982"/>
              <a:ext cx="103119" cy="87514"/>
            </a:xfrm>
            <a:custGeom>
              <a:avLst/>
              <a:gdLst/>
              <a:ahLst/>
              <a:cxnLst/>
              <a:rect l="l" t="t" r="r" b="b"/>
              <a:pathLst>
                <a:path w="1315" h="1116" extrusionOk="0">
                  <a:moveTo>
                    <a:pt x="663" y="0"/>
                  </a:moveTo>
                  <a:cubicBezTo>
                    <a:pt x="580" y="0"/>
                    <a:pt x="500" y="14"/>
                    <a:pt x="431" y="44"/>
                  </a:cubicBezTo>
                  <a:cubicBezTo>
                    <a:pt x="274" y="117"/>
                    <a:pt x="169" y="233"/>
                    <a:pt x="85" y="380"/>
                  </a:cubicBezTo>
                  <a:cubicBezTo>
                    <a:pt x="0" y="527"/>
                    <a:pt x="21" y="800"/>
                    <a:pt x="116" y="905"/>
                  </a:cubicBezTo>
                  <a:cubicBezTo>
                    <a:pt x="263" y="1063"/>
                    <a:pt x="452" y="1095"/>
                    <a:pt x="642" y="1116"/>
                  </a:cubicBezTo>
                  <a:cubicBezTo>
                    <a:pt x="925" y="1095"/>
                    <a:pt x="1115" y="947"/>
                    <a:pt x="1220" y="685"/>
                  </a:cubicBezTo>
                  <a:cubicBezTo>
                    <a:pt x="1314" y="495"/>
                    <a:pt x="1272" y="338"/>
                    <a:pt x="1157" y="201"/>
                  </a:cubicBezTo>
                  <a:cubicBezTo>
                    <a:pt x="1048" y="71"/>
                    <a:pt x="849" y="0"/>
                    <a:pt x="663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1000139" y="2986495"/>
              <a:ext cx="115431" cy="155423"/>
            </a:xfrm>
            <a:custGeom>
              <a:avLst/>
              <a:gdLst/>
              <a:ahLst/>
              <a:cxnLst/>
              <a:rect l="l" t="t" r="r" b="b"/>
              <a:pathLst>
                <a:path w="1472" h="1982" extrusionOk="0">
                  <a:moveTo>
                    <a:pt x="421" y="1"/>
                  </a:moveTo>
                  <a:cubicBezTo>
                    <a:pt x="407" y="1"/>
                    <a:pt x="393" y="1"/>
                    <a:pt x="378" y="2"/>
                  </a:cubicBezTo>
                  <a:cubicBezTo>
                    <a:pt x="252" y="2"/>
                    <a:pt x="105" y="2"/>
                    <a:pt x="21" y="160"/>
                  </a:cubicBezTo>
                  <a:cubicBezTo>
                    <a:pt x="0" y="202"/>
                    <a:pt x="0" y="233"/>
                    <a:pt x="21" y="254"/>
                  </a:cubicBezTo>
                  <a:cubicBezTo>
                    <a:pt x="36" y="261"/>
                    <a:pt x="50" y="274"/>
                    <a:pt x="61" y="274"/>
                  </a:cubicBezTo>
                  <a:cubicBezTo>
                    <a:pt x="66" y="274"/>
                    <a:pt x="70" y="271"/>
                    <a:pt x="74" y="265"/>
                  </a:cubicBezTo>
                  <a:cubicBezTo>
                    <a:pt x="163" y="222"/>
                    <a:pt x="245" y="203"/>
                    <a:pt x="321" y="203"/>
                  </a:cubicBezTo>
                  <a:cubicBezTo>
                    <a:pt x="487" y="203"/>
                    <a:pt x="624" y="293"/>
                    <a:pt x="746" y="422"/>
                  </a:cubicBezTo>
                  <a:cubicBezTo>
                    <a:pt x="809" y="496"/>
                    <a:pt x="830" y="570"/>
                    <a:pt x="725" y="622"/>
                  </a:cubicBezTo>
                  <a:cubicBezTo>
                    <a:pt x="420" y="780"/>
                    <a:pt x="263" y="1074"/>
                    <a:pt x="116" y="1368"/>
                  </a:cubicBezTo>
                  <a:cubicBezTo>
                    <a:pt x="74" y="1453"/>
                    <a:pt x="105" y="1516"/>
                    <a:pt x="168" y="1547"/>
                  </a:cubicBezTo>
                  <a:cubicBezTo>
                    <a:pt x="183" y="1551"/>
                    <a:pt x="197" y="1553"/>
                    <a:pt x="210" y="1553"/>
                  </a:cubicBezTo>
                  <a:cubicBezTo>
                    <a:pt x="270" y="1553"/>
                    <a:pt x="309" y="1515"/>
                    <a:pt x="326" y="1463"/>
                  </a:cubicBezTo>
                  <a:cubicBezTo>
                    <a:pt x="389" y="1305"/>
                    <a:pt x="515" y="1179"/>
                    <a:pt x="620" y="1032"/>
                  </a:cubicBezTo>
                  <a:cubicBezTo>
                    <a:pt x="683" y="937"/>
                    <a:pt x="778" y="874"/>
                    <a:pt x="862" y="822"/>
                  </a:cubicBezTo>
                  <a:cubicBezTo>
                    <a:pt x="879" y="812"/>
                    <a:pt x="896" y="807"/>
                    <a:pt x="912" y="807"/>
                  </a:cubicBezTo>
                  <a:cubicBezTo>
                    <a:pt x="946" y="807"/>
                    <a:pt x="977" y="828"/>
                    <a:pt x="999" y="864"/>
                  </a:cubicBezTo>
                  <a:cubicBezTo>
                    <a:pt x="1104" y="1148"/>
                    <a:pt x="1125" y="1442"/>
                    <a:pt x="936" y="1705"/>
                  </a:cubicBezTo>
                  <a:cubicBezTo>
                    <a:pt x="893" y="1736"/>
                    <a:pt x="862" y="1778"/>
                    <a:pt x="841" y="1831"/>
                  </a:cubicBezTo>
                  <a:cubicBezTo>
                    <a:pt x="809" y="1894"/>
                    <a:pt x="841" y="1968"/>
                    <a:pt x="914" y="1978"/>
                  </a:cubicBezTo>
                  <a:cubicBezTo>
                    <a:pt x="933" y="1980"/>
                    <a:pt x="950" y="1982"/>
                    <a:pt x="967" y="1982"/>
                  </a:cubicBezTo>
                  <a:cubicBezTo>
                    <a:pt x="1029" y="1982"/>
                    <a:pt x="1083" y="1964"/>
                    <a:pt x="1125" y="1915"/>
                  </a:cubicBezTo>
                  <a:cubicBezTo>
                    <a:pt x="1219" y="1810"/>
                    <a:pt x="1282" y="1705"/>
                    <a:pt x="1324" y="1568"/>
                  </a:cubicBezTo>
                  <a:cubicBezTo>
                    <a:pt x="1472" y="1022"/>
                    <a:pt x="1314" y="570"/>
                    <a:pt x="893" y="191"/>
                  </a:cubicBezTo>
                  <a:cubicBezTo>
                    <a:pt x="757" y="64"/>
                    <a:pt x="602" y="1"/>
                    <a:pt x="421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1551482" y="2999904"/>
              <a:ext cx="33876" cy="188908"/>
            </a:xfrm>
            <a:custGeom>
              <a:avLst/>
              <a:gdLst/>
              <a:ahLst/>
              <a:cxnLst/>
              <a:rect l="l" t="t" r="r" b="b"/>
              <a:pathLst>
                <a:path w="432" h="2409" extrusionOk="0">
                  <a:moveTo>
                    <a:pt x="192" y="0"/>
                  </a:moveTo>
                  <a:cubicBezTo>
                    <a:pt x="160" y="0"/>
                    <a:pt x="144" y="40"/>
                    <a:pt x="127" y="73"/>
                  </a:cubicBezTo>
                  <a:cubicBezTo>
                    <a:pt x="117" y="94"/>
                    <a:pt x="106" y="136"/>
                    <a:pt x="106" y="167"/>
                  </a:cubicBezTo>
                  <a:cubicBezTo>
                    <a:pt x="96" y="493"/>
                    <a:pt x="1" y="819"/>
                    <a:pt x="43" y="1145"/>
                  </a:cubicBezTo>
                  <a:cubicBezTo>
                    <a:pt x="1" y="1502"/>
                    <a:pt x="96" y="1849"/>
                    <a:pt x="117" y="2185"/>
                  </a:cubicBezTo>
                  <a:cubicBezTo>
                    <a:pt x="117" y="2238"/>
                    <a:pt x="148" y="2301"/>
                    <a:pt x="169" y="2364"/>
                  </a:cubicBezTo>
                  <a:cubicBezTo>
                    <a:pt x="169" y="2385"/>
                    <a:pt x="201" y="2406"/>
                    <a:pt x="211" y="2406"/>
                  </a:cubicBezTo>
                  <a:cubicBezTo>
                    <a:pt x="217" y="2408"/>
                    <a:pt x="222" y="2408"/>
                    <a:pt x="227" y="2408"/>
                  </a:cubicBezTo>
                  <a:cubicBezTo>
                    <a:pt x="258" y="2408"/>
                    <a:pt x="274" y="2381"/>
                    <a:pt x="274" y="2354"/>
                  </a:cubicBezTo>
                  <a:cubicBezTo>
                    <a:pt x="379" y="1839"/>
                    <a:pt x="432" y="1313"/>
                    <a:pt x="390" y="787"/>
                  </a:cubicBezTo>
                  <a:cubicBezTo>
                    <a:pt x="379" y="640"/>
                    <a:pt x="358" y="462"/>
                    <a:pt x="337" y="304"/>
                  </a:cubicBezTo>
                  <a:cubicBezTo>
                    <a:pt x="327" y="230"/>
                    <a:pt x="316" y="136"/>
                    <a:pt x="285" y="62"/>
                  </a:cubicBezTo>
                  <a:cubicBezTo>
                    <a:pt x="285" y="41"/>
                    <a:pt x="253" y="20"/>
                    <a:pt x="222" y="10"/>
                  </a:cubicBezTo>
                  <a:cubicBezTo>
                    <a:pt x="211" y="3"/>
                    <a:pt x="201" y="0"/>
                    <a:pt x="19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1098159" y="2395241"/>
              <a:ext cx="933952" cy="356564"/>
            </a:xfrm>
            <a:custGeom>
              <a:avLst/>
              <a:gdLst/>
              <a:ahLst/>
              <a:cxnLst/>
              <a:rect l="l" t="t" r="r" b="b"/>
              <a:pathLst>
                <a:path w="11910" h="4547" extrusionOk="0">
                  <a:moveTo>
                    <a:pt x="5557" y="0"/>
                  </a:moveTo>
                  <a:cubicBezTo>
                    <a:pt x="4596" y="0"/>
                    <a:pt x="3588" y="203"/>
                    <a:pt x="2597" y="521"/>
                  </a:cubicBezTo>
                  <a:cubicBezTo>
                    <a:pt x="2040" y="689"/>
                    <a:pt x="1525" y="973"/>
                    <a:pt x="1010" y="1277"/>
                  </a:cubicBezTo>
                  <a:cubicBezTo>
                    <a:pt x="863" y="1372"/>
                    <a:pt x="789" y="1519"/>
                    <a:pt x="737" y="1677"/>
                  </a:cubicBezTo>
                  <a:cubicBezTo>
                    <a:pt x="484" y="2518"/>
                    <a:pt x="180" y="3327"/>
                    <a:pt x="11" y="4199"/>
                  </a:cubicBezTo>
                  <a:cubicBezTo>
                    <a:pt x="1" y="4231"/>
                    <a:pt x="1" y="4284"/>
                    <a:pt x="1" y="4326"/>
                  </a:cubicBezTo>
                  <a:cubicBezTo>
                    <a:pt x="1" y="4389"/>
                    <a:pt x="22" y="4462"/>
                    <a:pt x="95" y="4483"/>
                  </a:cubicBezTo>
                  <a:cubicBezTo>
                    <a:pt x="169" y="4514"/>
                    <a:pt x="245" y="4537"/>
                    <a:pt x="323" y="4537"/>
                  </a:cubicBezTo>
                  <a:cubicBezTo>
                    <a:pt x="380" y="4537"/>
                    <a:pt x="437" y="4525"/>
                    <a:pt x="495" y="4494"/>
                  </a:cubicBezTo>
                  <a:cubicBezTo>
                    <a:pt x="1809" y="3905"/>
                    <a:pt x="3196" y="3590"/>
                    <a:pt x="4615" y="3390"/>
                  </a:cubicBezTo>
                  <a:cubicBezTo>
                    <a:pt x="5042" y="3332"/>
                    <a:pt x="5474" y="3302"/>
                    <a:pt x="5910" y="3302"/>
                  </a:cubicBezTo>
                  <a:cubicBezTo>
                    <a:pt x="6258" y="3302"/>
                    <a:pt x="6609" y="3321"/>
                    <a:pt x="6959" y="3359"/>
                  </a:cubicBezTo>
                  <a:cubicBezTo>
                    <a:pt x="8063" y="3474"/>
                    <a:pt x="9146" y="3705"/>
                    <a:pt x="10197" y="4042"/>
                  </a:cubicBezTo>
                  <a:cubicBezTo>
                    <a:pt x="10617" y="4168"/>
                    <a:pt x="11006" y="4336"/>
                    <a:pt x="11416" y="4494"/>
                  </a:cubicBezTo>
                  <a:cubicBezTo>
                    <a:pt x="11479" y="4517"/>
                    <a:pt x="11536" y="4547"/>
                    <a:pt x="11601" y="4547"/>
                  </a:cubicBezTo>
                  <a:cubicBezTo>
                    <a:pt x="11622" y="4547"/>
                    <a:pt x="11645" y="4544"/>
                    <a:pt x="11668" y="4536"/>
                  </a:cubicBezTo>
                  <a:cubicBezTo>
                    <a:pt x="11878" y="4473"/>
                    <a:pt x="11910" y="4431"/>
                    <a:pt x="11878" y="4210"/>
                  </a:cubicBezTo>
                  <a:cubicBezTo>
                    <a:pt x="11826" y="3947"/>
                    <a:pt x="11773" y="3674"/>
                    <a:pt x="11689" y="3411"/>
                  </a:cubicBezTo>
                  <a:cubicBezTo>
                    <a:pt x="11532" y="2854"/>
                    <a:pt x="11363" y="2286"/>
                    <a:pt x="11195" y="1740"/>
                  </a:cubicBezTo>
                  <a:cubicBezTo>
                    <a:pt x="11132" y="1519"/>
                    <a:pt x="11006" y="1340"/>
                    <a:pt x="10785" y="1214"/>
                  </a:cubicBezTo>
                  <a:cubicBezTo>
                    <a:pt x="10144" y="804"/>
                    <a:pt x="9440" y="542"/>
                    <a:pt x="8715" y="342"/>
                  </a:cubicBezTo>
                  <a:cubicBezTo>
                    <a:pt x="7841" y="111"/>
                    <a:pt x="6959" y="5"/>
                    <a:pt x="5966" y="5"/>
                  </a:cubicBezTo>
                  <a:cubicBezTo>
                    <a:pt x="5919" y="5"/>
                    <a:pt x="5872" y="5"/>
                    <a:pt x="5824" y="5"/>
                  </a:cubicBezTo>
                  <a:cubicBezTo>
                    <a:pt x="5736" y="2"/>
                    <a:pt x="5647" y="0"/>
                    <a:pt x="555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1033074" y="2565089"/>
              <a:ext cx="1064988" cy="471760"/>
            </a:xfrm>
            <a:custGeom>
              <a:avLst/>
              <a:gdLst/>
              <a:ahLst/>
              <a:cxnLst/>
              <a:rect l="l" t="t" r="r" b="b"/>
              <a:pathLst>
                <a:path w="13581" h="6016" extrusionOk="0">
                  <a:moveTo>
                    <a:pt x="7491" y="1"/>
                  </a:moveTo>
                  <a:cubicBezTo>
                    <a:pt x="7174" y="1"/>
                    <a:pt x="6853" y="38"/>
                    <a:pt x="6528" y="110"/>
                  </a:cubicBezTo>
                  <a:cubicBezTo>
                    <a:pt x="6259" y="170"/>
                    <a:pt x="5990" y="258"/>
                    <a:pt x="5712" y="258"/>
                  </a:cubicBezTo>
                  <a:cubicBezTo>
                    <a:pt x="5696" y="258"/>
                    <a:pt x="5681" y="258"/>
                    <a:pt x="5666" y="257"/>
                  </a:cubicBezTo>
                  <a:cubicBezTo>
                    <a:pt x="5595" y="253"/>
                    <a:pt x="5523" y="251"/>
                    <a:pt x="5452" y="251"/>
                  </a:cubicBezTo>
                  <a:cubicBezTo>
                    <a:pt x="4979" y="251"/>
                    <a:pt x="4513" y="338"/>
                    <a:pt x="4047" y="457"/>
                  </a:cubicBezTo>
                  <a:cubicBezTo>
                    <a:pt x="3248" y="646"/>
                    <a:pt x="2523" y="982"/>
                    <a:pt x="1861" y="1476"/>
                  </a:cubicBezTo>
                  <a:cubicBezTo>
                    <a:pt x="1619" y="1676"/>
                    <a:pt x="1419" y="1907"/>
                    <a:pt x="1209" y="2118"/>
                  </a:cubicBezTo>
                  <a:cubicBezTo>
                    <a:pt x="799" y="2538"/>
                    <a:pt x="442" y="3000"/>
                    <a:pt x="253" y="3558"/>
                  </a:cubicBezTo>
                  <a:cubicBezTo>
                    <a:pt x="200" y="3705"/>
                    <a:pt x="116" y="3852"/>
                    <a:pt x="74" y="4010"/>
                  </a:cubicBezTo>
                  <a:cubicBezTo>
                    <a:pt x="0" y="4304"/>
                    <a:pt x="43" y="4577"/>
                    <a:pt x="305" y="4777"/>
                  </a:cubicBezTo>
                  <a:cubicBezTo>
                    <a:pt x="358" y="4819"/>
                    <a:pt x="389" y="4871"/>
                    <a:pt x="442" y="4903"/>
                  </a:cubicBezTo>
                  <a:cubicBezTo>
                    <a:pt x="600" y="5040"/>
                    <a:pt x="736" y="5197"/>
                    <a:pt x="852" y="5365"/>
                  </a:cubicBezTo>
                  <a:lnTo>
                    <a:pt x="967" y="5565"/>
                  </a:lnTo>
                  <a:cubicBezTo>
                    <a:pt x="991" y="5600"/>
                    <a:pt x="1020" y="5615"/>
                    <a:pt x="1054" y="5615"/>
                  </a:cubicBezTo>
                  <a:cubicBezTo>
                    <a:pt x="1082" y="5615"/>
                    <a:pt x="1113" y="5605"/>
                    <a:pt x="1146" y="5586"/>
                  </a:cubicBezTo>
                  <a:cubicBezTo>
                    <a:pt x="1251" y="5523"/>
                    <a:pt x="1272" y="5492"/>
                    <a:pt x="1262" y="5376"/>
                  </a:cubicBezTo>
                  <a:cubicBezTo>
                    <a:pt x="1251" y="5239"/>
                    <a:pt x="1230" y="5103"/>
                    <a:pt x="1220" y="4956"/>
                  </a:cubicBezTo>
                  <a:cubicBezTo>
                    <a:pt x="1209" y="4735"/>
                    <a:pt x="1209" y="4525"/>
                    <a:pt x="1178" y="4304"/>
                  </a:cubicBezTo>
                  <a:cubicBezTo>
                    <a:pt x="1157" y="3999"/>
                    <a:pt x="1146" y="3684"/>
                    <a:pt x="1157" y="3379"/>
                  </a:cubicBezTo>
                  <a:cubicBezTo>
                    <a:pt x="1157" y="3326"/>
                    <a:pt x="1157" y="3274"/>
                    <a:pt x="1167" y="3221"/>
                  </a:cubicBezTo>
                  <a:cubicBezTo>
                    <a:pt x="1199" y="3106"/>
                    <a:pt x="1251" y="3053"/>
                    <a:pt x="1367" y="3053"/>
                  </a:cubicBezTo>
                  <a:lnTo>
                    <a:pt x="1493" y="3053"/>
                  </a:lnTo>
                  <a:cubicBezTo>
                    <a:pt x="1630" y="3060"/>
                    <a:pt x="1767" y="3063"/>
                    <a:pt x="1904" y="3063"/>
                  </a:cubicBezTo>
                  <a:cubicBezTo>
                    <a:pt x="2394" y="3063"/>
                    <a:pt x="2879" y="3020"/>
                    <a:pt x="3364" y="2937"/>
                  </a:cubicBezTo>
                  <a:cubicBezTo>
                    <a:pt x="3595" y="2895"/>
                    <a:pt x="3837" y="2843"/>
                    <a:pt x="4068" y="2790"/>
                  </a:cubicBezTo>
                  <a:cubicBezTo>
                    <a:pt x="4983" y="2612"/>
                    <a:pt x="5824" y="2307"/>
                    <a:pt x="6580" y="1781"/>
                  </a:cubicBezTo>
                  <a:cubicBezTo>
                    <a:pt x="6612" y="1750"/>
                    <a:pt x="6644" y="1739"/>
                    <a:pt x="6675" y="1729"/>
                  </a:cubicBezTo>
                  <a:cubicBezTo>
                    <a:pt x="6715" y="1709"/>
                    <a:pt x="6746" y="1698"/>
                    <a:pt x="6769" y="1698"/>
                  </a:cubicBezTo>
                  <a:cubicBezTo>
                    <a:pt x="6808" y="1698"/>
                    <a:pt x="6826" y="1727"/>
                    <a:pt x="6833" y="1792"/>
                  </a:cubicBezTo>
                  <a:cubicBezTo>
                    <a:pt x="6885" y="2096"/>
                    <a:pt x="6927" y="2380"/>
                    <a:pt x="6969" y="2675"/>
                  </a:cubicBezTo>
                  <a:cubicBezTo>
                    <a:pt x="6990" y="2853"/>
                    <a:pt x="7085" y="3011"/>
                    <a:pt x="7138" y="3200"/>
                  </a:cubicBezTo>
                  <a:cubicBezTo>
                    <a:pt x="7146" y="3241"/>
                    <a:pt x="7185" y="3256"/>
                    <a:pt x="7227" y="3256"/>
                  </a:cubicBezTo>
                  <a:cubicBezTo>
                    <a:pt x="7240" y="3256"/>
                    <a:pt x="7252" y="3255"/>
                    <a:pt x="7264" y="3253"/>
                  </a:cubicBezTo>
                  <a:cubicBezTo>
                    <a:pt x="7316" y="3242"/>
                    <a:pt x="7348" y="3211"/>
                    <a:pt x="7348" y="3158"/>
                  </a:cubicBezTo>
                  <a:cubicBezTo>
                    <a:pt x="7337" y="3095"/>
                    <a:pt x="7337" y="3032"/>
                    <a:pt x="7316" y="2958"/>
                  </a:cubicBezTo>
                  <a:cubicBezTo>
                    <a:pt x="7295" y="2654"/>
                    <a:pt x="7201" y="2380"/>
                    <a:pt x="7211" y="2086"/>
                  </a:cubicBezTo>
                  <a:cubicBezTo>
                    <a:pt x="7180" y="2044"/>
                    <a:pt x="7148" y="2002"/>
                    <a:pt x="7148" y="2002"/>
                  </a:cubicBezTo>
                  <a:cubicBezTo>
                    <a:pt x="7155" y="1999"/>
                    <a:pt x="7162" y="1998"/>
                    <a:pt x="7167" y="1998"/>
                  </a:cubicBezTo>
                  <a:cubicBezTo>
                    <a:pt x="7201" y="1998"/>
                    <a:pt x="7202" y="2047"/>
                    <a:pt x="7211" y="2065"/>
                  </a:cubicBezTo>
                  <a:cubicBezTo>
                    <a:pt x="7411" y="2244"/>
                    <a:pt x="7537" y="2475"/>
                    <a:pt x="7716" y="2675"/>
                  </a:cubicBezTo>
                  <a:cubicBezTo>
                    <a:pt x="7926" y="2895"/>
                    <a:pt x="8115" y="3137"/>
                    <a:pt x="8325" y="3358"/>
                  </a:cubicBezTo>
                  <a:cubicBezTo>
                    <a:pt x="8354" y="3394"/>
                    <a:pt x="8387" y="3415"/>
                    <a:pt x="8422" y="3415"/>
                  </a:cubicBezTo>
                  <a:cubicBezTo>
                    <a:pt x="8439" y="3415"/>
                    <a:pt x="8456" y="3410"/>
                    <a:pt x="8472" y="3400"/>
                  </a:cubicBezTo>
                  <a:cubicBezTo>
                    <a:pt x="8525" y="3358"/>
                    <a:pt x="8504" y="3295"/>
                    <a:pt x="8483" y="3242"/>
                  </a:cubicBezTo>
                  <a:cubicBezTo>
                    <a:pt x="8462" y="3148"/>
                    <a:pt x="8378" y="3085"/>
                    <a:pt x="8315" y="3000"/>
                  </a:cubicBezTo>
                  <a:cubicBezTo>
                    <a:pt x="7957" y="2612"/>
                    <a:pt x="7642" y="2191"/>
                    <a:pt x="7358" y="1750"/>
                  </a:cubicBezTo>
                  <a:cubicBezTo>
                    <a:pt x="7348" y="1729"/>
                    <a:pt x="7316" y="1687"/>
                    <a:pt x="7295" y="1645"/>
                  </a:cubicBezTo>
                  <a:cubicBezTo>
                    <a:pt x="7295" y="1634"/>
                    <a:pt x="7295" y="1613"/>
                    <a:pt x="7306" y="1592"/>
                  </a:cubicBezTo>
                  <a:cubicBezTo>
                    <a:pt x="7316" y="1581"/>
                    <a:pt x="7358" y="1581"/>
                    <a:pt x="7369" y="1581"/>
                  </a:cubicBezTo>
                  <a:cubicBezTo>
                    <a:pt x="7505" y="1592"/>
                    <a:pt x="7611" y="1676"/>
                    <a:pt x="7726" y="1739"/>
                  </a:cubicBezTo>
                  <a:cubicBezTo>
                    <a:pt x="8136" y="1960"/>
                    <a:pt x="8536" y="2170"/>
                    <a:pt x="8956" y="2359"/>
                  </a:cubicBezTo>
                  <a:cubicBezTo>
                    <a:pt x="9902" y="2780"/>
                    <a:pt x="10848" y="3200"/>
                    <a:pt x="11889" y="3358"/>
                  </a:cubicBezTo>
                  <a:cubicBezTo>
                    <a:pt x="12004" y="3379"/>
                    <a:pt x="12088" y="3452"/>
                    <a:pt x="12141" y="3558"/>
                  </a:cubicBezTo>
                  <a:cubicBezTo>
                    <a:pt x="12246" y="3778"/>
                    <a:pt x="12309" y="4031"/>
                    <a:pt x="12341" y="4272"/>
                  </a:cubicBezTo>
                  <a:cubicBezTo>
                    <a:pt x="12372" y="4609"/>
                    <a:pt x="12404" y="4935"/>
                    <a:pt x="12393" y="5260"/>
                  </a:cubicBezTo>
                  <a:cubicBezTo>
                    <a:pt x="12372" y="5450"/>
                    <a:pt x="12393" y="5628"/>
                    <a:pt x="12393" y="5817"/>
                  </a:cubicBezTo>
                  <a:cubicBezTo>
                    <a:pt x="12393" y="5891"/>
                    <a:pt x="12404" y="5975"/>
                    <a:pt x="12477" y="6007"/>
                  </a:cubicBezTo>
                  <a:cubicBezTo>
                    <a:pt x="12495" y="6013"/>
                    <a:pt x="12511" y="6015"/>
                    <a:pt x="12526" y="6015"/>
                  </a:cubicBezTo>
                  <a:cubicBezTo>
                    <a:pt x="12592" y="6015"/>
                    <a:pt x="12636" y="5967"/>
                    <a:pt x="12687" y="5933"/>
                  </a:cubicBezTo>
                  <a:cubicBezTo>
                    <a:pt x="12729" y="5902"/>
                    <a:pt x="12761" y="5881"/>
                    <a:pt x="12782" y="5838"/>
                  </a:cubicBezTo>
                  <a:cubicBezTo>
                    <a:pt x="12992" y="5555"/>
                    <a:pt x="13202" y="5260"/>
                    <a:pt x="13402" y="4956"/>
                  </a:cubicBezTo>
                  <a:cubicBezTo>
                    <a:pt x="13528" y="4766"/>
                    <a:pt x="13581" y="4556"/>
                    <a:pt x="13549" y="4325"/>
                  </a:cubicBezTo>
                  <a:cubicBezTo>
                    <a:pt x="13444" y="3663"/>
                    <a:pt x="13192" y="3053"/>
                    <a:pt x="12687" y="2570"/>
                  </a:cubicBezTo>
                  <a:cubicBezTo>
                    <a:pt x="12351" y="2244"/>
                    <a:pt x="11983" y="1949"/>
                    <a:pt x="11615" y="1666"/>
                  </a:cubicBezTo>
                  <a:cubicBezTo>
                    <a:pt x="11142" y="1277"/>
                    <a:pt x="10659" y="940"/>
                    <a:pt x="10112" y="667"/>
                  </a:cubicBezTo>
                  <a:cubicBezTo>
                    <a:pt x="9608" y="404"/>
                    <a:pt x="9040" y="257"/>
                    <a:pt x="8472" y="120"/>
                  </a:cubicBezTo>
                  <a:cubicBezTo>
                    <a:pt x="8146" y="40"/>
                    <a:pt x="7820" y="1"/>
                    <a:pt x="7491" y="1"/>
                  </a:cubicBezTo>
                  <a:close/>
                </a:path>
              </a:pathLst>
            </a:custGeom>
            <a:solidFill>
              <a:srgbClr val="F1CC5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37"/>
          <p:cNvGrpSpPr/>
          <p:nvPr/>
        </p:nvGrpSpPr>
        <p:grpSpPr>
          <a:xfrm>
            <a:off x="1557248" y="1504075"/>
            <a:ext cx="6029518" cy="1690512"/>
            <a:chOff x="1557247" y="1424153"/>
            <a:chExt cx="6029518" cy="1432638"/>
          </a:xfrm>
        </p:grpSpPr>
        <p:sp>
          <p:nvSpPr>
            <p:cNvPr id="669" name="Google Shape;669;p37"/>
            <p:cNvSpPr/>
            <p:nvPr/>
          </p:nvSpPr>
          <p:spPr>
            <a:xfrm>
              <a:off x="1557247" y="1424153"/>
              <a:ext cx="6029518" cy="143263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1685898" y="1522956"/>
              <a:ext cx="5772193" cy="1235001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7"/>
          <p:cNvSpPr txBox="1">
            <a:spLocks noGrp="1"/>
          </p:cNvSpPr>
          <p:nvPr>
            <p:ph type="title"/>
          </p:nvPr>
        </p:nvSpPr>
        <p:spPr>
          <a:xfrm>
            <a:off x="1949700" y="1692475"/>
            <a:ext cx="5244600" cy="131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672" name="Google Shape;672;p37"/>
          <p:cNvSpPr txBox="1">
            <a:spLocks noGrp="1"/>
          </p:cNvSpPr>
          <p:nvPr>
            <p:ph type="subTitle" idx="1"/>
          </p:nvPr>
        </p:nvSpPr>
        <p:spPr>
          <a:xfrm>
            <a:off x="1949700" y="3272150"/>
            <a:ext cx="52446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673" name="Google Shape;673;p37"/>
          <p:cNvGrpSpPr/>
          <p:nvPr/>
        </p:nvGrpSpPr>
        <p:grpSpPr>
          <a:xfrm rot="-4092894">
            <a:off x="6402439" y="2064358"/>
            <a:ext cx="1071865" cy="968152"/>
            <a:chOff x="3352500" y="5131825"/>
            <a:chExt cx="912380" cy="824098"/>
          </a:xfrm>
        </p:grpSpPr>
        <p:sp>
          <p:nvSpPr>
            <p:cNvPr id="674" name="Google Shape;674;p3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7"/>
          <p:cNvGrpSpPr/>
          <p:nvPr/>
        </p:nvGrpSpPr>
        <p:grpSpPr>
          <a:xfrm>
            <a:off x="284507" y="3511996"/>
            <a:ext cx="1536313" cy="1050461"/>
            <a:chOff x="-2300275" y="1129050"/>
            <a:chExt cx="801750" cy="548200"/>
          </a:xfrm>
        </p:grpSpPr>
        <p:sp>
          <p:nvSpPr>
            <p:cNvPr id="677" name="Google Shape;677;p37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37"/>
          <p:cNvGrpSpPr/>
          <p:nvPr/>
        </p:nvGrpSpPr>
        <p:grpSpPr>
          <a:xfrm>
            <a:off x="7214063" y="3856305"/>
            <a:ext cx="1490974" cy="833003"/>
            <a:chOff x="7565125" y="122993"/>
            <a:chExt cx="1490974" cy="833003"/>
          </a:xfrm>
        </p:grpSpPr>
        <p:sp>
          <p:nvSpPr>
            <p:cNvPr id="687" name="Google Shape;687;p37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7"/>
          <p:cNvGrpSpPr/>
          <p:nvPr/>
        </p:nvGrpSpPr>
        <p:grpSpPr>
          <a:xfrm>
            <a:off x="4044963" y="4162588"/>
            <a:ext cx="944958" cy="500450"/>
            <a:chOff x="4044963" y="463200"/>
            <a:chExt cx="944958" cy="500450"/>
          </a:xfrm>
        </p:grpSpPr>
        <p:sp>
          <p:nvSpPr>
            <p:cNvPr id="696" name="Google Shape;696;p37"/>
            <p:cNvSpPr/>
            <p:nvPr/>
          </p:nvSpPr>
          <p:spPr>
            <a:xfrm>
              <a:off x="4337051" y="628196"/>
              <a:ext cx="575648" cy="335451"/>
            </a:xfrm>
            <a:custGeom>
              <a:avLst/>
              <a:gdLst/>
              <a:ahLst/>
              <a:cxnLst/>
              <a:rect l="l" t="t" r="r" b="b"/>
              <a:pathLst>
                <a:path w="16220" h="9452" extrusionOk="0">
                  <a:moveTo>
                    <a:pt x="14254" y="0"/>
                  </a:moveTo>
                  <a:lnTo>
                    <a:pt x="1" y="4089"/>
                  </a:lnTo>
                  <a:lnTo>
                    <a:pt x="642" y="7652"/>
                  </a:lnTo>
                  <a:lnTo>
                    <a:pt x="905" y="9134"/>
                  </a:lnTo>
                  <a:cubicBezTo>
                    <a:pt x="1886" y="9353"/>
                    <a:pt x="2895" y="9452"/>
                    <a:pt x="3903" y="9452"/>
                  </a:cubicBezTo>
                  <a:cubicBezTo>
                    <a:pt x="9504" y="9452"/>
                    <a:pt x="15115" y="6385"/>
                    <a:pt x="16219" y="3553"/>
                  </a:cubicBezTo>
                  <a:lnTo>
                    <a:pt x="15830" y="2849"/>
                  </a:lnTo>
                  <a:lnTo>
                    <a:pt x="1425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4359800" y="729274"/>
              <a:ext cx="552899" cy="234376"/>
            </a:xfrm>
            <a:custGeom>
              <a:avLst/>
              <a:gdLst/>
              <a:ahLst/>
              <a:cxnLst/>
              <a:rect l="l" t="t" r="r" b="b"/>
              <a:pathLst>
                <a:path w="15579" h="6604" extrusionOk="0">
                  <a:moveTo>
                    <a:pt x="15200" y="1"/>
                  </a:moveTo>
                  <a:cubicBezTo>
                    <a:pt x="13266" y="1966"/>
                    <a:pt x="10838" y="3459"/>
                    <a:pt x="8210" y="4289"/>
                  </a:cubicBezTo>
                  <a:cubicBezTo>
                    <a:pt x="6539" y="4813"/>
                    <a:pt x="4794" y="5077"/>
                    <a:pt x="3049" y="5077"/>
                  </a:cubicBezTo>
                  <a:cubicBezTo>
                    <a:pt x="2027" y="5077"/>
                    <a:pt x="1006" y="4987"/>
                    <a:pt x="1" y="4804"/>
                  </a:cubicBezTo>
                  <a:lnTo>
                    <a:pt x="1" y="4804"/>
                  </a:lnTo>
                  <a:lnTo>
                    <a:pt x="264" y="6286"/>
                  </a:lnTo>
                  <a:cubicBezTo>
                    <a:pt x="1245" y="6505"/>
                    <a:pt x="2254" y="6604"/>
                    <a:pt x="3262" y="6604"/>
                  </a:cubicBezTo>
                  <a:cubicBezTo>
                    <a:pt x="8863" y="6604"/>
                    <a:pt x="14474" y="3537"/>
                    <a:pt x="15578" y="705"/>
                  </a:cubicBezTo>
                  <a:lnTo>
                    <a:pt x="1520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124426" y="514768"/>
              <a:ext cx="865495" cy="368599"/>
            </a:xfrm>
            <a:custGeom>
              <a:avLst/>
              <a:gdLst/>
              <a:ahLst/>
              <a:cxnLst/>
              <a:rect l="l" t="t" r="r" b="b"/>
              <a:pathLst>
                <a:path w="24387" h="10386" extrusionOk="0">
                  <a:moveTo>
                    <a:pt x="24365" y="1"/>
                  </a:moveTo>
                  <a:lnTo>
                    <a:pt x="0" y="7748"/>
                  </a:lnTo>
                  <a:lnTo>
                    <a:pt x="137" y="8021"/>
                  </a:lnTo>
                  <a:cubicBezTo>
                    <a:pt x="3690" y="9776"/>
                    <a:pt x="14989" y="10386"/>
                    <a:pt x="14989" y="10386"/>
                  </a:cubicBezTo>
                  <a:cubicBezTo>
                    <a:pt x="20718" y="5130"/>
                    <a:pt x="24386" y="316"/>
                    <a:pt x="24386" y="316"/>
                  </a:cubicBezTo>
                  <a:lnTo>
                    <a:pt x="2436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4124426" y="463200"/>
              <a:ext cx="864749" cy="398162"/>
            </a:xfrm>
            <a:custGeom>
              <a:avLst/>
              <a:gdLst/>
              <a:ahLst/>
              <a:cxnLst/>
              <a:rect l="l" t="t" r="r" b="b"/>
              <a:pathLst>
                <a:path w="24366" h="11219" extrusionOk="0">
                  <a:moveTo>
                    <a:pt x="14562" y="0"/>
                  </a:moveTo>
                  <a:cubicBezTo>
                    <a:pt x="13250" y="0"/>
                    <a:pt x="12121" y="76"/>
                    <a:pt x="11237" y="161"/>
                  </a:cubicBezTo>
                  <a:cubicBezTo>
                    <a:pt x="9996" y="277"/>
                    <a:pt x="9282" y="424"/>
                    <a:pt x="9282" y="424"/>
                  </a:cubicBezTo>
                  <a:cubicBezTo>
                    <a:pt x="9282" y="424"/>
                    <a:pt x="3353" y="4439"/>
                    <a:pt x="0" y="9201"/>
                  </a:cubicBezTo>
                  <a:cubicBezTo>
                    <a:pt x="0" y="9201"/>
                    <a:pt x="2996" y="10735"/>
                    <a:pt x="14768" y="11219"/>
                  </a:cubicBezTo>
                  <a:cubicBezTo>
                    <a:pt x="15767" y="10283"/>
                    <a:pt x="16871" y="9201"/>
                    <a:pt x="17974" y="8097"/>
                  </a:cubicBezTo>
                  <a:cubicBezTo>
                    <a:pt x="18658" y="7424"/>
                    <a:pt x="19330" y="6741"/>
                    <a:pt x="19961" y="6079"/>
                  </a:cubicBezTo>
                  <a:cubicBezTo>
                    <a:pt x="20339" y="5690"/>
                    <a:pt x="20707" y="5311"/>
                    <a:pt x="21065" y="4944"/>
                  </a:cubicBezTo>
                  <a:cubicBezTo>
                    <a:pt x="21485" y="4502"/>
                    <a:pt x="21884" y="4103"/>
                    <a:pt x="22231" y="3714"/>
                  </a:cubicBezTo>
                  <a:cubicBezTo>
                    <a:pt x="23514" y="2379"/>
                    <a:pt x="24365" y="1454"/>
                    <a:pt x="24365" y="1454"/>
                  </a:cubicBezTo>
                  <a:cubicBezTo>
                    <a:pt x="22757" y="949"/>
                    <a:pt x="21159" y="592"/>
                    <a:pt x="19625" y="350"/>
                  </a:cubicBezTo>
                  <a:cubicBezTo>
                    <a:pt x="18500" y="182"/>
                    <a:pt x="17417" y="87"/>
                    <a:pt x="16398" y="35"/>
                  </a:cubicBezTo>
                  <a:cubicBezTo>
                    <a:pt x="15925" y="14"/>
                    <a:pt x="15462" y="3"/>
                    <a:pt x="15031" y="3"/>
                  </a:cubicBezTo>
                  <a:cubicBezTo>
                    <a:pt x="14872" y="1"/>
                    <a:pt x="14716" y="0"/>
                    <a:pt x="14562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4526571" y="618862"/>
              <a:ext cx="53732" cy="24843"/>
            </a:xfrm>
            <a:custGeom>
              <a:avLst/>
              <a:gdLst/>
              <a:ahLst/>
              <a:cxnLst/>
              <a:rect l="l" t="t" r="r" b="b"/>
              <a:pathLst>
                <a:path w="1514" h="700" extrusionOk="0">
                  <a:moveTo>
                    <a:pt x="980" y="1"/>
                  </a:moveTo>
                  <a:cubicBezTo>
                    <a:pt x="890" y="1"/>
                    <a:pt x="793" y="11"/>
                    <a:pt x="694" y="32"/>
                  </a:cubicBezTo>
                  <a:cubicBezTo>
                    <a:pt x="284" y="106"/>
                    <a:pt x="0" y="305"/>
                    <a:pt x="21" y="484"/>
                  </a:cubicBezTo>
                  <a:cubicBezTo>
                    <a:pt x="45" y="619"/>
                    <a:pt x="255" y="700"/>
                    <a:pt x="527" y="700"/>
                  </a:cubicBezTo>
                  <a:cubicBezTo>
                    <a:pt x="616" y="700"/>
                    <a:pt x="712" y="691"/>
                    <a:pt x="810" y="673"/>
                  </a:cubicBezTo>
                  <a:cubicBezTo>
                    <a:pt x="1220" y="589"/>
                    <a:pt x="1514" y="400"/>
                    <a:pt x="1482" y="211"/>
                  </a:cubicBezTo>
                  <a:cubicBezTo>
                    <a:pt x="1451" y="85"/>
                    <a:pt x="1244" y="1"/>
                    <a:pt x="980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044963" y="719940"/>
              <a:ext cx="106364" cy="96923"/>
            </a:xfrm>
            <a:custGeom>
              <a:avLst/>
              <a:gdLst/>
              <a:ahLst/>
              <a:cxnLst/>
              <a:rect l="l" t="t" r="r" b="b"/>
              <a:pathLst>
                <a:path w="2997" h="2731" extrusionOk="0">
                  <a:moveTo>
                    <a:pt x="2555" y="1"/>
                  </a:moveTo>
                  <a:cubicBezTo>
                    <a:pt x="1640" y="127"/>
                    <a:pt x="810" y="621"/>
                    <a:pt x="0" y="1073"/>
                  </a:cubicBezTo>
                  <a:cubicBezTo>
                    <a:pt x="137" y="1578"/>
                    <a:pt x="495" y="2051"/>
                    <a:pt x="957" y="2334"/>
                  </a:cubicBezTo>
                  <a:cubicBezTo>
                    <a:pt x="1031" y="2250"/>
                    <a:pt x="1094" y="2187"/>
                    <a:pt x="1178" y="2124"/>
                  </a:cubicBezTo>
                  <a:lnTo>
                    <a:pt x="1178" y="2124"/>
                  </a:lnTo>
                  <a:cubicBezTo>
                    <a:pt x="1178" y="2261"/>
                    <a:pt x="1167" y="2397"/>
                    <a:pt x="1167" y="2545"/>
                  </a:cubicBezTo>
                  <a:cubicBezTo>
                    <a:pt x="1531" y="2660"/>
                    <a:pt x="1918" y="2731"/>
                    <a:pt x="2309" y="2731"/>
                  </a:cubicBezTo>
                  <a:cubicBezTo>
                    <a:pt x="2380" y="2731"/>
                    <a:pt x="2452" y="2728"/>
                    <a:pt x="2523" y="2723"/>
                  </a:cubicBezTo>
                  <a:cubicBezTo>
                    <a:pt x="2660" y="1988"/>
                    <a:pt x="2849" y="1252"/>
                    <a:pt x="2996" y="505"/>
                  </a:cubicBezTo>
                  <a:lnTo>
                    <a:pt x="255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145188" y="626954"/>
              <a:ext cx="414985" cy="92522"/>
            </a:xfrm>
            <a:custGeom>
              <a:avLst/>
              <a:gdLst/>
              <a:ahLst/>
              <a:cxnLst/>
              <a:rect l="l" t="t" r="r" b="b"/>
              <a:pathLst>
                <a:path w="11693" h="2607" extrusionOk="0">
                  <a:moveTo>
                    <a:pt x="11457" y="1"/>
                  </a:moveTo>
                  <a:cubicBezTo>
                    <a:pt x="11377" y="1"/>
                    <a:pt x="11305" y="56"/>
                    <a:pt x="11272" y="130"/>
                  </a:cubicBezTo>
                  <a:cubicBezTo>
                    <a:pt x="11114" y="435"/>
                    <a:pt x="10757" y="540"/>
                    <a:pt x="10442" y="592"/>
                  </a:cubicBezTo>
                  <a:cubicBezTo>
                    <a:pt x="10236" y="626"/>
                    <a:pt x="10025" y="638"/>
                    <a:pt x="9812" y="638"/>
                  </a:cubicBezTo>
                  <a:cubicBezTo>
                    <a:pt x="9622" y="638"/>
                    <a:pt x="9432" y="628"/>
                    <a:pt x="9243" y="613"/>
                  </a:cubicBezTo>
                  <a:cubicBezTo>
                    <a:pt x="8371" y="571"/>
                    <a:pt x="7488" y="403"/>
                    <a:pt x="6615" y="277"/>
                  </a:cubicBezTo>
                  <a:cubicBezTo>
                    <a:pt x="5895" y="165"/>
                    <a:pt x="5148" y="72"/>
                    <a:pt x="4408" y="72"/>
                  </a:cubicBezTo>
                  <a:cubicBezTo>
                    <a:pt x="3476" y="72"/>
                    <a:pt x="2556" y="220"/>
                    <a:pt x="1717" y="666"/>
                  </a:cubicBezTo>
                  <a:cubicBezTo>
                    <a:pt x="1013" y="1044"/>
                    <a:pt x="403" y="1612"/>
                    <a:pt x="67" y="2348"/>
                  </a:cubicBezTo>
                  <a:cubicBezTo>
                    <a:pt x="1" y="2500"/>
                    <a:pt x="122" y="2606"/>
                    <a:pt x="248" y="2606"/>
                  </a:cubicBezTo>
                  <a:cubicBezTo>
                    <a:pt x="321" y="2606"/>
                    <a:pt x="396" y="2570"/>
                    <a:pt x="435" y="2484"/>
                  </a:cubicBezTo>
                  <a:cubicBezTo>
                    <a:pt x="1097" y="1076"/>
                    <a:pt x="2747" y="498"/>
                    <a:pt x="4198" y="456"/>
                  </a:cubicBezTo>
                  <a:cubicBezTo>
                    <a:pt x="4263" y="454"/>
                    <a:pt x="4328" y="453"/>
                    <a:pt x="4392" y="453"/>
                  </a:cubicBezTo>
                  <a:cubicBezTo>
                    <a:pt x="6110" y="453"/>
                    <a:pt x="7773" y="972"/>
                    <a:pt x="9485" y="1013"/>
                  </a:cubicBezTo>
                  <a:cubicBezTo>
                    <a:pt x="9564" y="1014"/>
                    <a:pt x="9645" y="1015"/>
                    <a:pt x="9728" y="1015"/>
                  </a:cubicBezTo>
                  <a:cubicBezTo>
                    <a:pt x="10441" y="1015"/>
                    <a:pt x="11273" y="942"/>
                    <a:pt x="11640" y="245"/>
                  </a:cubicBezTo>
                  <a:cubicBezTo>
                    <a:pt x="11692" y="182"/>
                    <a:pt x="11608" y="46"/>
                    <a:pt x="11524" y="14"/>
                  </a:cubicBezTo>
                  <a:cubicBezTo>
                    <a:pt x="11501" y="5"/>
                    <a:pt x="11479" y="1"/>
                    <a:pt x="11457" y="1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124426" y="703898"/>
              <a:ext cx="47415" cy="43333"/>
            </a:xfrm>
            <a:custGeom>
              <a:avLst/>
              <a:gdLst/>
              <a:ahLst/>
              <a:cxnLst/>
              <a:rect l="l" t="t" r="r" b="b"/>
              <a:pathLst>
                <a:path w="1336" h="1221" extrusionOk="0">
                  <a:moveTo>
                    <a:pt x="676" y="0"/>
                  </a:moveTo>
                  <a:cubicBezTo>
                    <a:pt x="637" y="0"/>
                    <a:pt x="598" y="4"/>
                    <a:pt x="557" y="11"/>
                  </a:cubicBezTo>
                  <a:cubicBezTo>
                    <a:pt x="232" y="75"/>
                    <a:pt x="0" y="390"/>
                    <a:pt x="63" y="716"/>
                  </a:cubicBezTo>
                  <a:cubicBezTo>
                    <a:pt x="129" y="1005"/>
                    <a:pt x="385" y="1220"/>
                    <a:pt x="670" y="1220"/>
                  </a:cubicBezTo>
                  <a:cubicBezTo>
                    <a:pt x="706" y="1220"/>
                    <a:pt x="742" y="1217"/>
                    <a:pt x="778" y="1210"/>
                  </a:cubicBezTo>
                  <a:cubicBezTo>
                    <a:pt x="1104" y="1136"/>
                    <a:pt x="1335" y="821"/>
                    <a:pt x="1262" y="495"/>
                  </a:cubicBezTo>
                  <a:cubicBezTo>
                    <a:pt x="1215" y="199"/>
                    <a:pt x="965" y="0"/>
                    <a:pt x="676" y="0"/>
                  </a:cubicBezTo>
                  <a:close/>
                </a:path>
              </a:pathLst>
            </a:custGeom>
            <a:solidFill>
              <a:srgbClr val="FFC01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37"/>
          <p:cNvGrpSpPr/>
          <p:nvPr/>
        </p:nvGrpSpPr>
        <p:grpSpPr>
          <a:xfrm rot="1305849" flipH="1">
            <a:off x="1920582" y="207373"/>
            <a:ext cx="1532847" cy="832962"/>
            <a:chOff x="7565125" y="122993"/>
            <a:chExt cx="1490974" cy="833003"/>
          </a:xfrm>
        </p:grpSpPr>
        <p:sp>
          <p:nvSpPr>
            <p:cNvPr id="705" name="Google Shape;705;p37"/>
            <p:cNvSpPr/>
            <p:nvPr/>
          </p:nvSpPr>
          <p:spPr>
            <a:xfrm>
              <a:off x="8383904" y="479358"/>
              <a:ext cx="625097" cy="180332"/>
            </a:xfrm>
            <a:custGeom>
              <a:avLst/>
              <a:gdLst/>
              <a:ahLst/>
              <a:cxnLst/>
              <a:rect l="l" t="t" r="r" b="b"/>
              <a:pathLst>
                <a:path w="11335" h="3270" extrusionOk="0">
                  <a:moveTo>
                    <a:pt x="1304" y="0"/>
                  </a:moveTo>
                  <a:cubicBezTo>
                    <a:pt x="921" y="0"/>
                    <a:pt x="539" y="68"/>
                    <a:pt x="174" y="223"/>
                  </a:cubicBezTo>
                  <a:cubicBezTo>
                    <a:pt x="0" y="296"/>
                    <a:pt x="66" y="545"/>
                    <a:pt x="218" y="545"/>
                  </a:cubicBezTo>
                  <a:cubicBezTo>
                    <a:pt x="240" y="545"/>
                    <a:pt x="264" y="540"/>
                    <a:pt x="290" y="528"/>
                  </a:cubicBezTo>
                  <a:cubicBezTo>
                    <a:pt x="612" y="391"/>
                    <a:pt x="948" y="332"/>
                    <a:pt x="1286" y="332"/>
                  </a:cubicBezTo>
                  <a:cubicBezTo>
                    <a:pt x="1753" y="332"/>
                    <a:pt x="2222" y="445"/>
                    <a:pt x="2655" y="622"/>
                  </a:cubicBezTo>
                  <a:cubicBezTo>
                    <a:pt x="3590" y="990"/>
                    <a:pt x="4368" y="1631"/>
                    <a:pt x="5188" y="2178"/>
                  </a:cubicBezTo>
                  <a:cubicBezTo>
                    <a:pt x="5945" y="2683"/>
                    <a:pt x="6765" y="3145"/>
                    <a:pt x="7679" y="3250"/>
                  </a:cubicBezTo>
                  <a:cubicBezTo>
                    <a:pt x="7797" y="3263"/>
                    <a:pt x="7916" y="3270"/>
                    <a:pt x="8034" y="3270"/>
                  </a:cubicBezTo>
                  <a:cubicBezTo>
                    <a:pt x="8673" y="3270"/>
                    <a:pt x="9304" y="3081"/>
                    <a:pt x="9845" y="2735"/>
                  </a:cubicBezTo>
                  <a:cubicBezTo>
                    <a:pt x="10559" y="2262"/>
                    <a:pt x="11095" y="1547"/>
                    <a:pt x="11306" y="728"/>
                  </a:cubicBezTo>
                  <a:cubicBezTo>
                    <a:pt x="11335" y="612"/>
                    <a:pt x="11249" y="547"/>
                    <a:pt x="11158" y="547"/>
                  </a:cubicBezTo>
                  <a:cubicBezTo>
                    <a:pt x="11083" y="547"/>
                    <a:pt x="11003" y="591"/>
                    <a:pt x="10980" y="685"/>
                  </a:cubicBezTo>
                  <a:cubicBezTo>
                    <a:pt x="10644" y="1991"/>
                    <a:pt x="9360" y="2929"/>
                    <a:pt x="8027" y="2929"/>
                  </a:cubicBezTo>
                  <a:cubicBezTo>
                    <a:pt x="7901" y="2929"/>
                    <a:pt x="7774" y="2921"/>
                    <a:pt x="7648" y="2903"/>
                  </a:cubicBezTo>
                  <a:cubicBezTo>
                    <a:pt x="5756" y="2641"/>
                    <a:pt x="4484" y="969"/>
                    <a:pt x="2781" y="307"/>
                  </a:cubicBezTo>
                  <a:cubicBezTo>
                    <a:pt x="2311" y="116"/>
                    <a:pt x="1806" y="0"/>
                    <a:pt x="1304" y="0"/>
                  </a:cubicBezTo>
                  <a:close/>
                </a:path>
              </a:pathLst>
            </a:custGeom>
            <a:solidFill>
              <a:srgbClr val="00005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8889664" y="363989"/>
              <a:ext cx="166435" cy="135828"/>
            </a:xfrm>
            <a:custGeom>
              <a:avLst/>
              <a:gdLst/>
              <a:ahLst/>
              <a:cxnLst/>
              <a:rect l="l" t="t" r="r" b="b"/>
              <a:pathLst>
                <a:path w="3018" h="2463" extrusionOk="0">
                  <a:moveTo>
                    <a:pt x="1501" y="1"/>
                  </a:moveTo>
                  <a:cubicBezTo>
                    <a:pt x="1470" y="1"/>
                    <a:pt x="1440" y="1"/>
                    <a:pt x="1409" y="3"/>
                  </a:cubicBezTo>
                  <a:cubicBezTo>
                    <a:pt x="1399" y="76"/>
                    <a:pt x="1367" y="171"/>
                    <a:pt x="1357" y="255"/>
                  </a:cubicBezTo>
                  <a:lnTo>
                    <a:pt x="1157" y="55"/>
                  </a:lnTo>
                  <a:cubicBezTo>
                    <a:pt x="705" y="171"/>
                    <a:pt x="285" y="465"/>
                    <a:pt x="1" y="854"/>
                  </a:cubicBezTo>
                  <a:cubicBezTo>
                    <a:pt x="621" y="1306"/>
                    <a:pt x="1178" y="1842"/>
                    <a:pt x="1630" y="2462"/>
                  </a:cubicBezTo>
                  <a:lnTo>
                    <a:pt x="2397" y="2420"/>
                  </a:lnTo>
                  <a:cubicBezTo>
                    <a:pt x="2839" y="1884"/>
                    <a:pt x="3018" y="1138"/>
                    <a:pt x="2860" y="455"/>
                  </a:cubicBezTo>
                  <a:cubicBezTo>
                    <a:pt x="2474" y="158"/>
                    <a:pt x="1986" y="1"/>
                    <a:pt x="15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8965051" y="469597"/>
              <a:ext cx="71361" cy="63254"/>
            </a:xfrm>
            <a:custGeom>
              <a:avLst/>
              <a:gdLst/>
              <a:ahLst/>
              <a:cxnLst/>
              <a:rect l="l" t="t" r="r" b="b"/>
              <a:pathLst>
                <a:path w="1294" h="1147" extrusionOk="0">
                  <a:moveTo>
                    <a:pt x="649" y="1"/>
                  </a:moveTo>
                  <a:cubicBezTo>
                    <a:pt x="482" y="1"/>
                    <a:pt x="315" y="76"/>
                    <a:pt x="200" y="221"/>
                  </a:cubicBezTo>
                  <a:cubicBezTo>
                    <a:pt x="0" y="463"/>
                    <a:pt x="42" y="820"/>
                    <a:pt x="295" y="1020"/>
                  </a:cubicBezTo>
                  <a:cubicBezTo>
                    <a:pt x="402" y="1105"/>
                    <a:pt x="526" y="1146"/>
                    <a:pt x="649" y="1146"/>
                  </a:cubicBezTo>
                  <a:cubicBezTo>
                    <a:pt x="815" y="1146"/>
                    <a:pt x="979" y="1071"/>
                    <a:pt x="1093" y="926"/>
                  </a:cubicBezTo>
                  <a:cubicBezTo>
                    <a:pt x="1293" y="673"/>
                    <a:pt x="1251" y="305"/>
                    <a:pt x="999" y="127"/>
                  </a:cubicBezTo>
                  <a:cubicBezTo>
                    <a:pt x="896" y="42"/>
                    <a:pt x="773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7565125" y="122993"/>
              <a:ext cx="1248650" cy="832396"/>
            </a:xfrm>
            <a:custGeom>
              <a:avLst/>
              <a:gdLst/>
              <a:ahLst/>
              <a:cxnLst/>
              <a:rect l="l" t="t" r="r" b="b"/>
              <a:pathLst>
                <a:path w="22642" h="15094" extrusionOk="0">
                  <a:moveTo>
                    <a:pt x="7776" y="0"/>
                  </a:moveTo>
                  <a:cubicBezTo>
                    <a:pt x="5659" y="0"/>
                    <a:pt x="3061" y="126"/>
                    <a:pt x="96" y="515"/>
                  </a:cubicBezTo>
                  <a:lnTo>
                    <a:pt x="1" y="736"/>
                  </a:lnTo>
                  <a:lnTo>
                    <a:pt x="22474" y="15094"/>
                  </a:lnTo>
                  <a:lnTo>
                    <a:pt x="22642" y="14715"/>
                  </a:lnTo>
                  <a:cubicBezTo>
                    <a:pt x="22642" y="14715"/>
                    <a:pt x="19468" y="5960"/>
                    <a:pt x="13855" y="410"/>
                  </a:cubicBezTo>
                  <a:cubicBezTo>
                    <a:pt x="13855" y="410"/>
                    <a:pt x="11602" y="0"/>
                    <a:pt x="777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7565125" y="144611"/>
              <a:ext cx="1239385" cy="811385"/>
            </a:xfrm>
            <a:custGeom>
              <a:avLst/>
              <a:gdLst/>
              <a:ahLst/>
              <a:cxnLst/>
              <a:rect l="l" t="t" r="r" b="b"/>
              <a:pathLst>
                <a:path w="22474" h="14713" extrusionOk="0">
                  <a:moveTo>
                    <a:pt x="7823" y="1"/>
                  </a:moveTo>
                  <a:cubicBezTo>
                    <a:pt x="3882" y="1"/>
                    <a:pt x="1" y="347"/>
                    <a:pt x="1" y="354"/>
                  </a:cubicBezTo>
                  <a:lnTo>
                    <a:pt x="8210" y="11506"/>
                  </a:lnTo>
                  <a:lnTo>
                    <a:pt x="22474" y="14712"/>
                  </a:lnTo>
                  <a:cubicBezTo>
                    <a:pt x="19278" y="6903"/>
                    <a:pt x="13686" y="417"/>
                    <a:pt x="13686" y="417"/>
                  </a:cubicBezTo>
                  <a:cubicBezTo>
                    <a:pt x="12122" y="103"/>
                    <a:pt x="9964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7794099" y="312536"/>
              <a:ext cx="670759" cy="576788"/>
            </a:xfrm>
            <a:custGeom>
              <a:avLst/>
              <a:gdLst/>
              <a:ahLst/>
              <a:cxnLst/>
              <a:rect l="l" t="t" r="r" b="b"/>
              <a:pathLst>
                <a:path w="12163" h="10459" extrusionOk="0">
                  <a:moveTo>
                    <a:pt x="2650" y="0"/>
                  </a:moveTo>
                  <a:lnTo>
                    <a:pt x="1872" y="1051"/>
                  </a:lnTo>
                  <a:lnTo>
                    <a:pt x="978" y="2281"/>
                  </a:lnTo>
                  <a:lnTo>
                    <a:pt x="1" y="3595"/>
                  </a:lnTo>
                  <a:lnTo>
                    <a:pt x="4468" y="6349"/>
                  </a:lnTo>
                  <a:lnTo>
                    <a:pt x="4668" y="6464"/>
                  </a:lnTo>
                  <a:lnTo>
                    <a:pt x="11122" y="10459"/>
                  </a:lnTo>
                  <a:lnTo>
                    <a:pt x="11447" y="9586"/>
                  </a:lnTo>
                  <a:lnTo>
                    <a:pt x="12162" y="7673"/>
                  </a:lnTo>
                  <a:cubicBezTo>
                    <a:pt x="12162" y="7673"/>
                    <a:pt x="10722" y="2407"/>
                    <a:pt x="5193" y="557"/>
                  </a:cubicBezTo>
                  <a:cubicBezTo>
                    <a:pt x="4720" y="399"/>
                    <a:pt x="4226" y="263"/>
                    <a:pt x="3680" y="158"/>
                  </a:cubicBezTo>
                  <a:cubicBezTo>
                    <a:pt x="3522" y="137"/>
                    <a:pt x="3364" y="95"/>
                    <a:pt x="3196" y="84"/>
                  </a:cubicBezTo>
                  <a:lnTo>
                    <a:pt x="26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7794099" y="437115"/>
              <a:ext cx="631329" cy="452210"/>
            </a:xfrm>
            <a:custGeom>
              <a:avLst/>
              <a:gdLst/>
              <a:ahLst/>
              <a:cxnLst/>
              <a:rect l="l" t="t" r="r" b="b"/>
              <a:pathLst>
                <a:path w="11448" h="8200" extrusionOk="0">
                  <a:moveTo>
                    <a:pt x="989" y="1"/>
                  </a:moveTo>
                  <a:lnTo>
                    <a:pt x="1" y="1336"/>
                  </a:lnTo>
                  <a:lnTo>
                    <a:pt x="4468" y="4090"/>
                  </a:lnTo>
                  <a:lnTo>
                    <a:pt x="4668" y="4205"/>
                  </a:lnTo>
                  <a:lnTo>
                    <a:pt x="11122" y="8200"/>
                  </a:lnTo>
                  <a:lnTo>
                    <a:pt x="11447" y="7327"/>
                  </a:lnTo>
                  <a:cubicBezTo>
                    <a:pt x="7758" y="1714"/>
                    <a:pt x="2418" y="295"/>
                    <a:pt x="98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7722572" y="495406"/>
              <a:ext cx="704950" cy="401474"/>
            </a:xfrm>
            <a:custGeom>
              <a:avLst/>
              <a:gdLst/>
              <a:ahLst/>
              <a:cxnLst/>
              <a:rect l="l" t="t" r="r" b="b"/>
              <a:pathLst>
                <a:path w="12783" h="7280" extrusionOk="0">
                  <a:moveTo>
                    <a:pt x="2138" y="0"/>
                  </a:moveTo>
                  <a:cubicBezTo>
                    <a:pt x="1732" y="0"/>
                    <a:pt x="1420" y="121"/>
                    <a:pt x="1235" y="394"/>
                  </a:cubicBezTo>
                  <a:cubicBezTo>
                    <a:pt x="1" y="2216"/>
                    <a:pt x="10433" y="7279"/>
                    <a:pt x="12148" y="7279"/>
                  </a:cubicBezTo>
                  <a:cubicBezTo>
                    <a:pt x="12274" y="7279"/>
                    <a:pt x="12352" y="7252"/>
                    <a:pt x="12377" y="7195"/>
                  </a:cubicBezTo>
                  <a:cubicBezTo>
                    <a:pt x="12783" y="6263"/>
                    <a:pt x="5055" y="0"/>
                    <a:pt x="213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37"/>
          <p:cNvGrpSpPr/>
          <p:nvPr/>
        </p:nvGrpSpPr>
        <p:grpSpPr>
          <a:xfrm rot="-2107300" flipH="1">
            <a:off x="5772693" y="215073"/>
            <a:ext cx="1343974" cy="894355"/>
            <a:chOff x="-2300275" y="1129050"/>
            <a:chExt cx="801750" cy="548200"/>
          </a:xfrm>
        </p:grpSpPr>
        <p:sp>
          <p:nvSpPr>
            <p:cNvPr id="714" name="Google Shape;714;p37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37"/>
          <p:cNvSpPr/>
          <p:nvPr/>
        </p:nvSpPr>
        <p:spPr>
          <a:xfrm>
            <a:off x="6289979" y="4205154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7"/>
          <p:cNvSpPr/>
          <p:nvPr/>
        </p:nvSpPr>
        <p:spPr>
          <a:xfrm>
            <a:off x="8192481" y="447989"/>
            <a:ext cx="351738" cy="351734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7"/>
          <p:cNvSpPr/>
          <p:nvPr/>
        </p:nvSpPr>
        <p:spPr>
          <a:xfrm>
            <a:off x="7785073" y="287786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7"/>
          <p:cNvSpPr/>
          <p:nvPr/>
        </p:nvSpPr>
        <p:spPr>
          <a:xfrm>
            <a:off x="2289534" y="439988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7"/>
          <p:cNvSpPr/>
          <p:nvPr/>
        </p:nvSpPr>
        <p:spPr>
          <a:xfrm>
            <a:off x="833787" y="2401588"/>
            <a:ext cx="437742" cy="435562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7"/>
          <p:cNvSpPr/>
          <p:nvPr/>
        </p:nvSpPr>
        <p:spPr>
          <a:xfrm>
            <a:off x="1603323" y="691642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8192479" y="162566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527884" y="900237"/>
            <a:ext cx="411040" cy="408238"/>
          </a:xfrm>
          <a:custGeom>
            <a:avLst/>
            <a:gdLst/>
            <a:ahLst/>
            <a:cxnLst/>
            <a:rect l="l" t="t" r="r" b="b"/>
            <a:pathLst>
              <a:path w="737" h="732" extrusionOk="0">
                <a:moveTo>
                  <a:pt x="369" y="1"/>
                </a:moveTo>
                <a:cubicBezTo>
                  <a:pt x="363" y="1"/>
                  <a:pt x="358" y="3"/>
                  <a:pt x="358" y="8"/>
                </a:cubicBezTo>
                <a:lnTo>
                  <a:pt x="274" y="261"/>
                </a:lnTo>
                <a:cubicBezTo>
                  <a:pt x="274" y="261"/>
                  <a:pt x="274" y="271"/>
                  <a:pt x="263" y="271"/>
                </a:cubicBezTo>
                <a:lnTo>
                  <a:pt x="11" y="355"/>
                </a:lnTo>
                <a:cubicBezTo>
                  <a:pt x="1" y="355"/>
                  <a:pt x="1" y="376"/>
                  <a:pt x="11" y="376"/>
                </a:cubicBezTo>
                <a:lnTo>
                  <a:pt x="263" y="460"/>
                </a:lnTo>
                <a:cubicBezTo>
                  <a:pt x="263" y="460"/>
                  <a:pt x="274" y="460"/>
                  <a:pt x="274" y="471"/>
                </a:cubicBezTo>
                <a:lnTo>
                  <a:pt x="358" y="723"/>
                </a:lnTo>
                <a:cubicBezTo>
                  <a:pt x="358" y="728"/>
                  <a:pt x="363" y="731"/>
                  <a:pt x="369" y="731"/>
                </a:cubicBezTo>
                <a:cubicBezTo>
                  <a:pt x="374" y="731"/>
                  <a:pt x="379" y="728"/>
                  <a:pt x="379" y="723"/>
                </a:cubicBezTo>
                <a:lnTo>
                  <a:pt x="474" y="460"/>
                </a:lnTo>
                <a:lnTo>
                  <a:pt x="474" y="460"/>
                </a:lnTo>
                <a:cubicBezTo>
                  <a:pt x="470" y="464"/>
                  <a:pt x="468" y="465"/>
                  <a:pt x="467" y="465"/>
                </a:cubicBezTo>
                <a:cubicBezTo>
                  <a:pt x="464" y="465"/>
                  <a:pt x="467" y="460"/>
                  <a:pt x="474" y="460"/>
                </a:cubicBezTo>
                <a:lnTo>
                  <a:pt x="726" y="376"/>
                </a:lnTo>
                <a:cubicBezTo>
                  <a:pt x="736" y="376"/>
                  <a:pt x="736" y="355"/>
                  <a:pt x="726" y="355"/>
                </a:cubicBezTo>
                <a:lnTo>
                  <a:pt x="474" y="271"/>
                </a:lnTo>
                <a:cubicBezTo>
                  <a:pt x="474" y="271"/>
                  <a:pt x="463" y="271"/>
                  <a:pt x="463" y="261"/>
                </a:cubicBezTo>
                <a:lnTo>
                  <a:pt x="379" y="8"/>
                </a:lnTo>
                <a:cubicBezTo>
                  <a:pt x="379" y="3"/>
                  <a:pt x="374" y="1"/>
                  <a:pt x="369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7"/>
          <p:cNvSpPr/>
          <p:nvPr/>
        </p:nvSpPr>
        <p:spPr>
          <a:xfrm>
            <a:off x="4435104" y="8381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" name="Google Shape;1846;p64"/>
          <p:cNvGrpSpPr/>
          <p:nvPr/>
        </p:nvGrpSpPr>
        <p:grpSpPr>
          <a:xfrm>
            <a:off x="724499" y="2572999"/>
            <a:ext cx="1896434" cy="1617548"/>
            <a:chOff x="542262" y="1863000"/>
            <a:chExt cx="2007658" cy="2375603"/>
          </a:xfrm>
        </p:grpSpPr>
        <p:sp>
          <p:nvSpPr>
            <p:cNvPr id="1847" name="Google Shape;1847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9" name="Google Shape;1849;p64"/>
          <p:cNvGrpSpPr/>
          <p:nvPr/>
        </p:nvGrpSpPr>
        <p:grpSpPr>
          <a:xfrm rot="10800000">
            <a:off x="2660385" y="2572999"/>
            <a:ext cx="1896434" cy="1617548"/>
            <a:chOff x="542262" y="1863000"/>
            <a:chExt cx="2007658" cy="2375603"/>
          </a:xfrm>
        </p:grpSpPr>
        <p:sp>
          <p:nvSpPr>
            <p:cNvPr id="1850" name="Google Shape;1850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2" name="Google Shape;1852;p64"/>
          <p:cNvGrpSpPr/>
          <p:nvPr/>
        </p:nvGrpSpPr>
        <p:grpSpPr>
          <a:xfrm>
            <a:off x="4596271" y="2572999"/>
            <a:ext cx="1896434" cy="1617548"/>
            <a:chOff x="542262" y="1863000"/>
            <a:chExt cx="2007658" cy="2375603"/>
          </a:xfrm>
        </p:grpSpPr>
        <p:sp>
          <p:nvSpPr>
            <p:cNvPr id="1853" name="Google Shape;1853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5" name="Google Shape;1855;p64"/>
          <p:cNvGrpSpPr/>
          <p:nvPr/>
        </p:nvGrpSpPr>
        <p:grpSpPr>
          <a:xfrm rot="10800000">
            <a:off x="6532156" y="2572999"/>
            <a:ext cx="1896434" cy="1617548"/>
            <a:chOff x="542262" y="1863000"/>
            <a:chExt cx="2007658" cy="2375603"/>
          </a:xfrm>
        </p:grpSpPr>
        <p:sp>
          <p:nvSpPr>
            <p:cNvPr id="1856" name="Google Shape;1856;p64"/>
            <p:cNvSpPr/>
            <p:nvPr/>
          </p:nvSpPr>
          <p:spPr>
            <a:xfrm>
              <a:off x="542262" y="1863000"/>
              <a:ext cx="2007658" cy="2375603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4"/>
            <p:cNvSpPr/>
            <p:nvPr/>
          </p:nvSpPr>
          <p:spPr>
            <a:xfrm>
              <a:off x="608444" y="1944400"/>
              <a:ext cx="1875282" cy="2212819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8" name="Google Shape;1858;p64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859" name="Google Shape;1859;p64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4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64"/>
          <p:cNvGrpSpPr/>
          <p:nvPr/>
        </p:nvGrpSpPr>
        <p:grpSpPr>
          <a:xfrm rot="-10622586">
            <a:off x="7676906" y="455379"/>
            <a:ext cx="1071831" cy="968121"/>
            <a:chOff x="3352500" y="5131825"/>
            <a:chExt cx="912380" cy="824098"/>
          </a:xfrm>
        </p:grpSpPr>
        <p:sp>
          <p:nvSpPr>
            <p:cNvPr id="1862" name="Google Shape;1862;p64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4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4" name="Google Shape;1864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GRADUATION </a:t>
            </a:r>
            <a:r>
              <a:rPr lang="en"/>
              <a:t>SCHEDULE</a:t>
            </a:r>
            <a:endParaRPr/>
          </a:p>
        </p:txBody>
      </p:sp>
      <p:graphicFrame>
        <p:nvGraphicFramePr>
          <p:cNvPr id="1865" name="Google Shape;1865;p64"/>
          <p:cNvGraphicFramePr/>
          <p:nvPr/>
        </p:nvGraphicFramePr>
        <p:xfrm>
          <a:off x="724475" y="1834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{ADFB9D46-733F-4424-AFE7-6A4F3297DA3A}</a:tableStyleId>
              </a:tblPr>
              <a:tblGrid>
                <a:gridCol w="192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8:00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8:30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9:30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>
                          <a:solidFill>
                            <a:schemeClr val="dk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10:30</a:t>
                      </a:r>
                      <a:endParaRPr sz="2500">
                        <a:solidFill>
                          <a:schemeClr val="dk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START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SUMMARY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AWARDS 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APPETIZERS</a:t>
                      </a:r>
                      <a:endParaRPr sz="1800">
                        <a:solidFill>
                          <a:schemeClr val="accent2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Despite being red, Mars is actually a cold place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Jupiter is the biggest planet in the Solar System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Saturn is a gas giant and has several rings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Molengo"/>
                          <a:ea typeface="Molengo"/>
                          <a:cs typeface="Molengo"/>
                          <a:sym typeface="Molengo"/>
                        </a:rPr>
                        <a:t>Neptune is the farthest planet from the Sun</a:t>
                      </a:r>
                      <a:endParaRPr>
                        <a:solidFill>
                          <a:schemeClr val="lt2"/>
                        </a:solidFill>
                        <a:latin typeface="Molengo"/>
                        <a:ea typeface="Molengo"/>
                        <a:cs typeface="Molengo"/>
                        <a:sym typeface="Molengo"/>
                      </a:endParaRPr>
                    </a:p>
                  </a:txBody>
                  <a:tcPr marL="228600" marR="228600" marT="91425" marB="91425" anchor="ctr">
                    <a:lnL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286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65"/>
          <p:cNvSpPr/>
          <p:nvPr/>
        </p:nvSpPr>
        <p:spPr>
          <a:xfrm>
            <a:off x="3164512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65"/>
          <p:cNvSpPr/>
          <p:nvPr/>
        </p:nvSpPr>
        <p:spPr>
          <a:xfrm>
            <a:off x="4995131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65"/>
          <p:cNvSpPr/>
          <p:nvPr/>
        </p:nvSpPr>
        <p:spPr>
          <a:xfrm>
            <a:off x="6883456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65"/>
          <p:cNvSpPr/>
          <p:nvPr/>
        </p:nvSpPr>
        <p:spPr>
          <a:xfrm>
            <a:off x="1189387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65"/>
          <p:cNvSpPr/>
          <p:nvPr/>
        </p:nvSpPr>
        <p:spPr>
          <a:xfrm>
            <a:off x="3164512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65"/>
          <p:cNvSpPr/>
          <p:nvPr/>
        </p:nvSpPr>
        <p:spPr>
          <a:xfrm>
            <a:off x="4995131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65"/>
          <p:cNvSpPr/>
          <p:nvPr/>
        </p:nvSpPr>
        <p:spPr>
          <a:xfrm>
            <a:off x="6883456" y="3020938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65"/>
          <p:cNvSpPr/>
          <p:nvPr/>
        </p:nvSpPr>
        <p:spPr>
          <a:xfrm>
            <a:off x="1189387" y="1335163"/>
            <a:ext cx="1157890" cy="1048265"/>
          </a:xfrm>
          <a:custGeom>
            <a:avLst/>
            <a:gdLst/>
            <a:ahLst/>
            <a:cxnLst/>
            <a:rect l="l" t="t" r="r" b="b"/>
            <a:pathLst>
              <a:path w="9198" h="8327" extrusionOk="0">
                <a:moveTo>
                  <a:pt x="4540" y="1"/>
                </a:moveTo>
                <a:cubicBezTo>
                  <a:pt x="3775" y="1"/>
                  <a:pt x="3007" y="253"/>
                  <a:pt x="2334" y="822"/>
                </a:cubicBezTo>
                <a:cubicBezTo>
                  <a:pt x="631" y="2273"/>
                  <a:pt x="0" y="4585"/>
                  <a:pt x="1241" y="6435"/>
                </a:cubicBezTo>
                <a:cubicBezTo>
                  <a:pt x="2030" y="7602"/>
                  <a:pt x="3263" y="8326"/>
                  <a:pt x="4567" y="8326"/>
                </a:cubicBezTo>
                <a:cubicBezTo>
                  <a:pt x="5330" y="8326"/>
                  <a:pt x="6117" y="8079"/>
                  <a:pt x="6854" y="7528"/>
                </a:cubicBezTo>
                <a:cubicBezTo>
                  <a:pt x="8640" y="6183"/>
                  <a:pt x="9198" y="3765"/>
                  <a:pt x="7947" y="1915"/>
                </a:cubicBezTo>
                <a:cubicBezTo>
                  <a:pt x="7156" y="746"/>
                  <a:pt x="5853" y="1"/>
                  <a:pt x="4540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8" name="Google Shape;1878;p65"/>
          <p:cNvGrpSpPr/>
          <p:nvPr/>
        </p:nvGrpSpPr>
        <p:grpSpPr>
          <a:xfrm>
            <a:off x="2902119" y="2466397"/>
            <a:ext cx="1682676" cy="377095"/>
            <a:chOff x="504324" y="348488"/>
            <a:chExt cx="8268679" cy="918177"/>
          </a:xfrm>
        </p:grpSpPr>
        <p:sp>
          <p:nvSpPr>
            <p:cNvPr id="1879" name="Google Shape;1879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65"/>
          <p:cNvGrpSpPr/>
          <p:nvPr/>
        </p:nvGrpSpPr>
        <p:grpSpPr>
          <a:xfrm>
            <a:off x="4732738" y="2466397"/>
            <a:ext cx="1682676" cy="377095"/>
            <a:chOff x="504324" y="348488"/>
            <a:chExt cx="8268679" cy="918177"/>
          </a:xfrm>
        </p:grpSpPr>
        <p:sp>
          <p:nvSpPr>
            <p:cNvPr id="1882" name="Google Shape;1882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4" name="Google Shape;1884;p65"/>
          <p:cNvGrpSpPr/>
          <p:nvPr/>
        </p:nvGrpSpPr>
        <p:grpSpPr>
          <a:xfrm>
            <a:off x="6621063" y="2466397"/>
            <a:ext cx="1682676" cy="377095"/>
            <a:chOff x="504324" y="348488"/>
            <a:chExt cx="8268679" cy="918177"/>
          </a:xfrm>
        </p:grpSpPr>
        <p:sp>
          <p:nvSpPr>
            <p:cNvPr id="1885" name="Google Shape;1885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65"/>
          <p:cNvGrpSpPr/>
          <p:nvPr/>
        </p:nvGrpSpPr>
        <p:grpSpPr>
          <a:xfrm>
            <a:off x="2902119" y="4154922"/>
            <a:ext cx="1682676" cy="377095"/>
            <a:chOff x="504324" y="348488"/>
            <a:chExt cx="8268679" cy="918177"/>
          </a:xfrm>
        </p:grpSpPr>
        <p:sp>
          <p:nvSpPr>
            <p:cNvPr id="1888" name="Google Shape;1888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0" name="Google Shape;1890;p65"/>
          <p:cNvGrpSpPr/>
          <p:nvPr/>
        </p:nvGrpSpPr>
        <p:grpSpPr>
          <a:xfrm>
            <a:off x="4732738" y="4154922"/>
            <a:ext cx="1682676" cy="377095"/>
            <a:chOff x="504324" y="348488"/>
            <a:chExt cx="8268679" cy="918177"/>
          </a:xfrm>
        </p:grpSpPr>
        <p:sp>
          <p:nvSpPr>
            <p:cNvPr id="1891" name="Google Shape;1891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65"/>
          <p:cNvGrpSpPr/>
          <p:nvPr/>
        </p:nvGrpSpPr>
        <p:grpSpPr>
          <a:xfrm>
            <a:off x="6621063" y="4154922"/>
            <a:ext cx="1682676" cy="377095"/>
            <a:chOff x="504324" y="348488"/>
            <a:chExt cx="8268679" cy="918177"/>
          </a:xfrm>
        </p:grpSpPr>
        <p:sp>
          <p:nvSpPr>
            <p:cNvPr id="1894" name="Google Shape;1894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6" name="Google Shape;1896;p65"/>
          <p:cNvGrpSpPr/>
          <p:nvPr/>
        </p:nvGrpSpPr>
        <p:grpSpPr>
          <a:xfrm>
            <a:off x="926994" y="4154922"/>
            <a:ext cx="1682676" cy="377095"/>
            <a:chOff x="504324" y="348488"/>
            <a:chExt cx="8268679" cy="918177"/>
          </a:xfrm>
        </p:grpSpPr>
        <p:sp>
          <p:nvSpPr>
            <p:cNvPr id="1897" name="Google Shape;1897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9" name="Google Shape;1899;p65"/>
          <p:cNvGrpSpPr/>
          <p:nvPr/>
        </p:nvGrpSpPr>
        <p:grpSpPr>
          <a:xfrm>
            <a:off x="926994" y="2476672"/>
            <a:ext cx="1682676" cy="377095"/>
            <a:chOff x="504324" y="348488"/>
            <a:chExt cx="8268679" cy="918177"/>
          </a:xfrm>
        </p:grpSpPr>
        <p:sp>
          <p:nvSpPr>
            <p:cNvPr id="1900" name="Google Shape;1900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5"/>
            <p:cNvSpPr/>
            <p:nvPr/>
          </p:nvSpPr>
          <p:spPr>
            <a:xfrm>
              <a:off x="697505" y="445189"/>
              <a:ext cx="7880482" cy="724802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2" name="Google Shape;1902;p65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03" name="Google Shape;1903;p65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5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5" name="Google Shape;1905;p65"/>
          <p:cNvGrpSpPr/>
          <p:nvPr/>
        </p:nvGrpSpPr>
        <p:grpSpPr>
          <a:xfrm rot="6072054">
            <a:off x="413863" y="398438"/>
            <a:ext cx="1071843" cy="968132"/>
            <a:chOff x="3352500" y="5131825"/>
            <a:chExt cx="912380" cy="824098"/>
          </a:xfrm>
        </p:grpSpPr>
        <p:sp>
          <p:nvSpPr>
            <p:cNvPr id="1906" name="Google Shape;1906;p65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5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8" name="Google Shape;1908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HALL</a:t>
            </a:r>
            <a:r>
              <a:rPr lang="en"/>
              <a:t> OF FAME</a:t>
            </a:r>
            <a:endParaRPr/>
          </a:p>
        </p:txBody>
      </p:sp>
      <p:pic>
        <p:nvPicPr>
          <p:cNvPr id="1909" name="Google Shape;1909;p65"/>
          <p:cNvPicPr preferRelativeResize="0"/>
          <p:nvPr/>
        </p:nvPicPr>
        <p:blipFill rotWithShape="1">
          <a:blip r:embed="rId3">
            <a:alphaModFix/>
          </a:blip>
          <a:srcRect l="57079" t="24456" r="26255" b="51120"/>
          <a:stretch/>
        </p:blipFill>
        <p:spPr>
          <a:xfrm rot="129947">
            <a:off x="1319811" y="3106460"/>
            <a:ext cx="897041" cy="877221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0" name="Google Shape;1910;p65"/>
          <p:cNvPicPr preferRelativeResize="0"/>
          <p:nvPr/>
        </p:nvPicPr>
        <p:blipFill rotWithShape="1">
          <a:blip r:embed="rId3">
            <a:alphaModFix/>
          </a:blip>
          <a:srcRect l="75110" t="39747" r="8224" b="35830"/>
          <a:stretch/>
        </p:blipFill>
        <p:spPr>
          <a:xfrm rot="-6898">
            <a:off x="3294956" y="3106469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1" name="Google Shape;1911;p65"/>
          <p:cNvPicPr preferRelativeResize="0"/>
          <p:nvPr/>
        </p:nvPicPr>
        <p:blipFill rotWithShape="1">
          <a:blip r:embed="rId3">
            <a:alphaModFix/>
          </a:blip>
          <a:srcRect l="41805" t="25941" r="41529" b="49636"/>
          <a:stretch/>
        </p:blipFill>
        <p:spPr>
          <a:xfrm rot="-59781">
            <a:off x="5125508" y="3106404"/>
            <a:ext cx="897136" cy="87733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2" name="Google Shape;1912;p65"/>
          <p:cNvPicPr preferRelativeResize="0"/>
          <p:nvPr/>
        </p:nvPicPr>
        <p:blipFill rotWithShape="1">
          <a:blip r:embed="rId3">
            <a:alphaModFix/>
          </a:blip>
          <a:srcRect l="13405" t="20031" r="69929" b="55546"/>
          <a:stretch/>
        </p:blipFill>
        <p:spPr>
          <a:xfrm rot="129947">
            <a:off x="1319811" y="1420685"/>
            <a:ext cx="897041" cy="877221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3" name="Google Shape;1913;p65"/>
          <p:cNvSpPr txBox="1"/>
          <p:nvPr/>
        </p:nvSpPr>
        <p:spPr>
          <a:xfrm>
            <a:off x="926832" y="2466400"/>
            <a:ext cx="16830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HELENA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4" name="Google Shape;1914;p65"/>
          <p:cNvSpPr txBox="1"/>
          <p:nvPr/>
        </p:nvSpPr>
        <p:spPr>
          <a:xfrm>
            <a:off x="2959857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JENNA CLARK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5" name="Google Shape;1915;p65"/>
          <p:cNvSpPr txBox="1"/>
          <p:nvPr/>
        </p:nvSpPr>
        <p:spPr>
          <a:xfrm>
            <a:off x="4790476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ANNETTE MILL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6" name="Google Shape;1916;p65"/>
          <p:cNvSpPr txBox="1"/>
          <p:nvPr/>
        </p:nvSpPr>
        <p:spPr>
          <a:xfrm>
            <a:off x="926832" y="4159875"/>
            <a:ext cx="16830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CLAUDIA BROWN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7" name="Google Shape;1917;p65"/>
          <p:cNvSpPr txBox="1"/>
          <p:nvPr/>
        </p:nvSpPr>
        <p:spPr>
          <a:xfrm>
            <a:off x="2959857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18" name="Google Shape;1918;p65"/>
          <p:cNvSpPr txBox="1"/>
          <p:nvPr/>
        </p:nvSpPr>
        <p:spPr>
          <a:xfrm>
            <a:off x="4790476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JOHN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1919" name="Google Shape;1919;p65"/>
          <p:cNvPicPr preferRelativeResize="0"/>
          <p:nvPr/>
        </p:nvPicPr>
        <p:blipFill rotWithShape="1">
          <a:blip r:embed="rId4">
            <a:alphaModFix/>
          </a:blip>
          <a:srcRect l="46750" t="9975" r="24628" b="48041"/>
          <a:stretch/>
        </p:blipFill>
        <p:spPr>
          <a:xfrm rot="-6898">
            <a:off x="3294956" y="1420694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0" name="Google Shape;1920;p65"/>
          <p:cNvPicPr preferRelativeResize="0"/>
          <p:nvPr/>
        </p:nvPicPr>
        <p:blipFill rotWithShape="1">
          <a:blip r:embed="rId3">
            <a:alphaModFix/>
          </a:blip>
          <a:srcRect l="26172" t="40651" r="57162" b="34926"/>
          <a:stretch/>
        </p:blipFill>
        <p:spPr>
          <a:xfrm rot="-59781">
            <a:off x="5125508" y="1420629"/>
            <a:ext cx="897136" cy="87733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1" name="Google Shape;1921;p65"/>
          <p:cNvPicPr preferRelativeResize="0"/>
          <p:nvPr/>
        </p:nvPicPr>
        <p:blipFill rotWithShape="1">
          <a:blip r:embed="rId5">
            <a:alphaModFix/>
          </a:blip>
          <a:srcRect l="51996" t="24182" r="29427" b="48569"/>
          <a:stretch/>
        </p:blipFill>
        <p:spPr>
          <a:xfrm rot="-6898">
            <a:off x="7013900" y="3106469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2" name="Google Shape;1922;p65"/>
          <p:cNvSpPr txBox="1"/>
          <p:nvPr/>
        </p:nvSpPr>
        <p:spPr>
          <a:xfrm>
            <a:off x="6678801" y="2466400"/>
            <a:ext cx="1567200" cy="3771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RICHARD DOE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23" name="Google Shape;1923;p65"/>
          <p:cNvSpPr txBox="1"/>
          <p:nvPr/>
        </p:nvSpPr>
        <p:spPr>
          <a:xfrm>
            <a:off x="6678801" y="4159875"/>
            <a:ext cx="1567200" cy="367200"/>
          </a:xfrm>
          <a:prstGeom prst="rect">
            <a:avLst/>
          </a:prstGeom>
          <a:noFill/>
          <a:ln>
            <a:noFill/>
          </a:ln>
          <a:effectLst>
            <a:outerShdw dist="19050" dir="738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RACHEL WEST</a:t>
            </a:r>
            <a:endParaRPr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1924" name="Google Shape;1924;p65"/>
          <p:cNvPicPr preferRelativeResize="0"/>
          <p:nvPr/>
        </p:nvPicPr>
        <p:blipFill rotWithShape="1">
          <a:blip r:embed="rId5">
            <a:alphaModFix/>
          </a:blip>
          <a:srcRect l="68751" t="21442" r="11400" b="49442"/>
          <a:stretch/>
        </p:blipFill>
        <p:spPr>
          <a:xfrm rot="-6898">
            <a:off x="7013900" y="1420694"/>
            <a:ext cx="897002" cy="877203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66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30" name="Google Shape;1930;p66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6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2" name="Google Shape;193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Award</a:t>
            </a:r>
            <a:r>
              <a:rPr lang="en"/>
              <a:t> for the best gradeS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33" name="Google Shape;1933;p66"/>
          <p:cNvSpPr txBox="1"/>
          <p:nvPr/>
        </p:nvSpPr>
        <p:spPr>
          <a:xfrm>
            <a:off x="1557925" y="3607850"/>
            <a:ext cx="17100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Angeles Orozco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4" name="Google Shape;1934;p66"/>
          <p:cNvSpPr txBox="1"/>
          <p:nvPr/>
        </p:nvSpPr>
        <p:spPr>
          <a:xfrm>
            <a:off x="5523016" y="3609650"/>
            <a:ext cx="17100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Miriam Cruz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5" name="Google Shape;1935;p66"/>
          <p:cNvSpPr txBox="1"/>
          <p:nvPr/>
        </p:nvSpPr>
        <p:spPr>
          <a:xfrm>
            <a:off x="1498525" y="4035480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olengo"/>
                <a:ea typeface="Molengo"/>
                <a:cs typeface="Molengo"/>
                <a:sym typeface="Molengo"/>
              </a:rPr>
              <a:t>Principal</a:t>
            </a:r>
            <a:endParaRPr sz="1600" b="1">
              <a:solidFill>
                <a:schemeClr val="dk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6" name="Google Shape;1936;p66"/>
          <p:cNvSpPr txBox="1"/>
          <p:nvPr/>
        </p:nvSpPr>
        <p:spPr>
          <a:xfrm>
            <a:off x="5463626" y="4035480"/>
            <a:ext cx="18288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olengo"/>
                <a:ea typeface="Molengo"/>
                <a:cs typeface="Molengo"/>
                <a:sym typeface="Molengo"/>
              </a:rPr>
              <a:t>Teacher</a:t>
            </a:r>
            <a:endParaRPr sz="1600" b="1">
              <a:solidFill>
                <a:schemeClr val="dk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37" name="Google Shape;1937;p66"/>
          <p:cNvSpPr txBox="1"/>
          <p:nvPr/>
        </p:nvSpPr>
        <p:spPr>
          <a:xfrm>
            <a:off x="1610600" y="1576877"/>
            <a:ext cx="5904300" cy="636600"/>
          </a:xfrm>
          <a:prstGeom prst="rect">
            <a:avLst/>
          </a:prstGeom>
          <a:noFill/>
          <a:ln>
            <a:noFill/>
          </a:ln>
          <a:effectLst>
            <a:outerShdw dist="47625" dir="87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TIMMY JIMMY</a:t>
            </a:r>
            <a:endParaRPr sz="3000" b="1">
              <a:solidFill>
                <a:schemeClr val="dk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938" name="Google Shape;1938;p66"/>
          <p:cNvSpPr txBox="1"/>
          <p:nvPr/>
        </p:nvSpPr>
        <p:spPr>
          <a:xfrm>
            <a:off x="2737350" y="2302663"/>
            <a:ext cx="36693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Mercury is the closest planet to the Sun and the smallest one in the Solar System—it’s only a bit larger than the Moon</a:t>
            </a:r>
            <a:endParaRPr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1939" name="Google Shape;1939;p66"/>
          <p:cNvGrpSpPr/>
          <p:nvPr/>
        </p:nvGrpSpPr>
        <p:grpSpPr>
          <a:xfrm rot="3388656" flipH="1">
            <a:off x="3936723" y="3291634"/>
            <a:ext cx="976888" cy="882942"/>
            <a:chOff x="1664690" y="5831544"/>
            <a:chExt cx="566344" cy="512714"/>
          </a:xfrm>
        </p:grpSpPr>
        <p:sp>
          <p:nvSpPr>
            <p:cNvPr id="1940" name="Google Shape;1940;p66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6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6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3" name="Google Shape;1943;p66"/>
          <p:cNvSpPr/>
          <p:nvPr/>
        </p:nvSpPr>
        <p:spPr>
          <a:xfrm>
            <a:off x="5976900" y="3140974"/>
            <a:ext cx="802259" cy="458251"/>
          </a:xfrm>
          <a:custGeom>
            <a:avLst/>
            <a:gdLst/>
            <a:ahLst/>
            <a:cxnLst/>
            <a:rect l="l" t="t" r="r" b="b"/>
            <a:pathLst>
              <a:path w="31613" h="13673" extrusionOk="0">
                <a:moveTo>
                  <a:pt x="1957" y="11067"/>
                </a:moveTo>
                <a:cubicBezTo>
                  <a:pt x="3631" y="7718"/>
                  <a:pt x="8265" y="3096"/>
                  <a:pt x="5618" y="449"/>
                </a:cubicBezTo>
                <a:cubicBezTo>
                  <a:pt x="2758" y="-2411"/>
                  <a:pt x="554" y="11737"/>
                  <a:pt x="4519" y="12532"/>
                </a:cubicBezTo>
                <a:cubicBezTo>
                  <a:pt x="8206" y="13271"/>
                  <a:pt x="13769" y="6037"/>
                  <a:pt x="11110" y="3378"/>
                </a:cubicBezTo>
                <a:cubicBezTo>
                  <a:pt x="8674" y="942"/>
                  <a:pt x="5014" y="10142"/>
                  <a:pt x="7082" y="12898"/>
                </a:cubicBezTo>
                <a:cubicBezTo>
                  <a:pt x="9221" y="15749"/>
                  <a:pt x="16629" y="9689"/>
                  <a:pt x="15503" y="6307"/>
                </a:cubicBezTo>
                <a:cubicBezTo>
                  <a:pt x="15195" y="5381"/>
                  <a:pt x="13160" y="5526"/>
                  <a:pt x="12574" y="6307"/>
                </a:cubicBezTo>
                <a:cubicBezTo>
                  <a:pt x="10707" y="8796"/>
                  <a:pt x="20995" y="7223"/>
                  <a:pt x="20995" y="10335"/>
                </a:cubicBezTo>
                <a:cubicBezTo>
                  <a:pt x="20995" y="13998"/>
                  <a:pt x="13625" y="11303"/>
                  <a:pt x="10011" y="10701"/>
                </a:cubicBezTo>
                <a:cubicBezTo>
                  <a:pt x="6681" y="10146"/>
                  <a:pt x="1193" y="11706"/>
                  <a:pt x="126" y="8504"/>
                </a:cubicBezTo>
                <a:cubicBezTo>
                  <a:pt x="-880" y="5485"/>
                  <a:pt x="6495" y="7322"/>
                  <a:pt x="9645" y="7772"/>
                </a:cubicBezTo>
                <a:cubicBezTo>
                  <a:pt x="16919" y="8811"/>
                  <a:pt x="25044" y="6310"/>
                  <a:pt x="31613" y="9603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4" name="Google Shape;1944;p66"/>
          <p:cNvSpPr/>
          <p:nvPr/>
        </p:nvSpPr>
        <p:spPr>
          <a:xfrm>
            <a:off x="2011800" y="3051777"/>
            <a:ext cx="802250" cy="495267"/>
          </a:xfrm>
          <a:custGeom>
            <a:avLst/>
            <a:gdLst/>
            <a:ahLst/>
            <a:cxnLst/>
            <a:rect l="l" t="t" r="r" b="b"/>
            <a:pathLst>
              <a:path w="32090" h="26968" extrusionOk="0">
                <a:moveTo>
                  <a:pt x="14393" y="25870"/>
                </a:moveTo>
                <a:cubicBezTo>
                  <a:pt x="14104" y="20380"/>
                  <a:pt x="13661" y="14891"/>
                  <a:pt x="13661" y="9394"/>
                </a:cubicBezTo>
                <a:cubicBezTo>
                  <a:pt x="13661" y="7438"/>
                  <a:pt x="13644" y="5455"/>
                  <a:pt x="14027" y="3536"/>
                </a:cubicBezTo>
                <a:cubicBezTo>
                  <a:pt x="14254" y="2401"/>
                  <a:pt x="14483" y="-722"/>
                  <a:pt x="15126" y="241"/>
                </a:cubicBezTo>
                <a:cubicBezTo>
                  <a:pt x="19674" y="7054"/>
                  <a:pt x="16590" y="16580"/>
                  <a:pt x="16590" y="24771"/>
                </a:cubicBezTo>
                <a:cubicBezTo>
                  <a:pt x="16590" y="26606"/>
                  <a:pt x="16628" y="21084"/>
                  <a:pt x="16956" y="19279"/>
                </a:cubicBezTo>
                <a:cubicBezTo>
                  <a:pt x="17638" y="15526"/>
                  <a:pt x="18421" y="11744"/>
                  <a:pt x="18421" y="7929"/>
                </a:cubicBezTo>
                <a:cubicBezTo>
                  <a:pt x="18421" y="6655"/>
                  <a:pt x="18950" y="3128"/>
                  <a:pt x="19519" y="4268"/>
                </a:cubicBezTo>
                <a:cubicBezTo>
                  <a:pt x="22092" y="9418"/>
                  <a:pt x="20984" y="15719"/>
                  <a:pt x="20984" y="21476"/>
                </a:cubicBezTo>
                <a:cubicBezTo>
                  <a:pt x="20984" y="23307"/>
                  <a:pt x="22815" y="26968"/>
                  <a:pt x="20984" y="26968"/>
                </a:cubicBezTo>
                <a:cubicBezTo>
                  <a:pt x="19879" y="26968"/>
                  <a:pt x="20400" y="24757"/>
                  <a:pt x="20617" y="23673"/>
                </a:cubicBezTo>
                <a:cubicBezTo>
                  <a:pt x="21134" y="21090"/>
                  <a:pt x="22121" y="18598"/>
                  <a:pt x="22448" y="15984"/>
                </a:cubicBezTo>
                <a:cubicBezTo>
                  <a:pt x="22751" y="13562"/>
                  <a:pt x="21970" y="11055"/>
                  <a:pt x="22448" y="8662"/>
                </a:cubicBezTo>
                <a:cubicBezTo>
                  <a:pt x="22630" y="7751"/>
                  <a:pt x="22888" y="5442"/>
                  <a:pt x="23546" y="6099"/>
                </a:cubicBezTo>
                <a:cubicBezTo>
                  <a:pt x="26343" y="8892"/>
                  <a:pt x="25377" y="13862"/>
                  <a:pt x="25377" y="17815"/>
                </a:cubicBezTo>
                <a:cubicBezTo>
                  <a:pt x="25377" y="19041"/>
                  <a:pt x="24517" y="21476"/>
                  <a:pt x="25743" y="21476"/>
                </a:cubicBezTo>
                <a:cubicBezTo>
                  <a:pt x="29162" y="21476"/>
                  <a:pt x="33497" y="15900"/>
                  <a:pt x="31601" y="13055"/>
                </a:cubicBezTo>
                <a:cubicBezTo>
                  <a:pt x="29464" y="9848"/>
                  <a:pt x="24105" y="10858"/>
                  <a:pt x="20251" y="10858"/>
                </a:cubicBezTo>
                <a:cubicBezTo>
                  <a:pt x="13066" y="10858"/>
                  <a:pt x="1298" y="11460"/>
                  <a:pt x="114" y="18547"/>
                </a:cubicBezTo>
                <a:cubicBezTo>
                  <a:pt x="-1568" y="28610"/>
                  <a:pt x="21377" y="26771"/>
                  <a:pt x="30503" y="22208"/>
                </a:cubicBezTo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67"/>
          <p:cNvSpPr/>
          <p:nvPr/>
        </p:nvSpPr>
        <p:spPr>
          <a:xfrm rot="-5400000">
            <a:off x="1223584" y="690188"/>
            <a:ext cx="3410204" cy="4848721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0" name="Google Shape;1950;p67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1951" name="Google Shape;1951;p67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7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67"/>
          <p:cNvGrpSpPr/>
          <p:nvPr/>
        </p:nvGrpSpPr>
        <p:grpSpPr>
          <a:xfrm rot="6072054">
            <a:off x="7614763" y="398438"/>
            <a:ext cx="1071843" cy="968132"/>
            <a:chOff x="3352500" y="5131825"/>
            <a:chExt cx="912380" cy="824098"/>
          </a:xfrm>
        </p:grpSpPr>
        <p:sp>
          <p:nvSpPr>
            <p:cNvPr id="1954" name="Google Shape;1954;p67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7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DISTINCTION</a:t>
            </a:r>
            <a:r>
              <a:rPr lang="en"/>
              <a:t> WITH HONORS</a:t>
            </a:r>
            <a:endParaRPr/>
          </a:p>
        </p:txBody>
      </p:sp>
      <p:sp>
        <p:nvSpPr>
          <p:cNvPr id="1957" name="Google Shape;1957;p67"/>
          <p:cNvSpPr txBox="1"/>
          <p:nvPr/>
        </p:nvSpPr>
        <p:spPr>
          <a:xfrm>
            <a:off x="5457925" y="1885675"/>
            <a:ext cx="2966100" cy="8004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latin typeface="Luckiest Guy"/>
                <a:ea typeface="Luckiest Guy"/>
                <a:cs typeface="Luckiest Guy"/>
                <a:sym typeface="Luckiest Guy"/>
              </a:rPr>
              <a:t>HELENA DOE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sp>
        <p:nvSpPr>
          <p:cNvPr id="1958" name="Google Shape;1958;p67"/>
          <p:cNvSpPr txBox="1"/>
          <p:nvPr/>
        </p:nvSpPr>
        <p:spPr>
          <a:xfrm>
            <a:off x="5457825" y="3304513"/>
            <a:ext cx="2966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2A49"/>
                </a:solidFill>
                <a:latin typeface="Molengo"/>
                <a:ea typeface="Molengo"/>
                <a:cs typeface="Molengo"/>
                <a:sym typeface="Molengo"/>
              </a:rPr>
              <a:t>“Mercury is the closest planet to the Sun and the smallest one in the Solar System—in fact, it’s only a bit larger than Earth’s Moon”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pic>
        <p:nvPicPr>
          <p:cNvPr id="1959" name="Google Shape;1959;p67"/>
          <p:cNvPicPr preferRelativeResize="0"/>
          <p:nvPr/>
        </p:nvPicPr>
        <p:blipFill rotWithShape="1">
          <a:blip r:embed="rId3">
            <a:alphaModFix/>
          </a:blip>
          <a:srcRect l="15683" t="14227" r="15469" b="16539"/>
          <a:stretch/>
        </p:blipFill>
        <p:spPr>
          <a:xfrm>
            <a:off x="610135" y="1558598"/>
            <a:ext cx="4637100" cy="3111900"/>
          </a:xfrm>
          <a:prstGeom prst="roundRect">
            <a:avLst>
              <a:gd name="adj" fmla="val 445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0" name="Google Shape;1960;p67"/>
          <p:cNvSpPr/>
          <p:nvPr/>
        </p:nvSpPr>
        <p:spPr>
          <a:xfrm>
            <a:off x="814483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67"/>
          <p:cNvSpPr/>
          <p:nvPr/>
        </p:nvSpPr>
        <p:spPr>
          <a:xfrm>
            <a:off x="7772513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67"/>
          <p:cNvSpPr/>
          <p:nvPr/>
        </p:nvSpPr>
        <p:spPr>
          <a:xfrm>
            <a:off x="740018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67"/>
          <p:cNvSpPr/>
          <p:nvPr/>
        </p:nvSpPr>
        <p:spPr>
          <a:xfrm>
            <a:off x="7027863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67"/>
          <p:cNvSpPr/>
          <p:nvPr/>
        </p:nvSpPr>
        <p:spPr>
          <a:xfrm>
            <a:off x="6655538" y="2905091"/>
            <a:ext cx="293250" cy="281216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67"/>
          <p:cNvSpPr txBox="1"/>
          <p:nvPr/>
        </p:nvSpPr>
        <p:spPr>
          <a:xfrm>
            <a:off x="5457825" y="2546541"/>
            <a:ext cx="29661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A49"/>
                </a:solidFill>
                <a:latin typeface="Molengo"/>
                <a:ea typeface="Molengo"/>
                <a:cs typeface="Molengo"/>
                <a:sym typeface="Molengo"/>
              </a:rPr>
              <a:t>Class representative</a:t>
            </a:r>
            <a:endParaRPr>
              <a:solidFill>
                <a:srgbClr val="002A49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68"/>
          <p:cNvSpPr/>
          <p:nvPr/>
        </p:nvSpPr>
        <p:spPr>
          <a:xfrm rot="3261913" flipH="1">
            <a:off x="1759177" y="355721"/>
            <a:ext cx="690751" cy="906808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1" name="Google Shape;1971;p68"/>
          <p:cNvGrpSpPr/>
          <p:nvPr/>
        </p:nvGrpSpPr>
        <p:grpSpPr>
          <a:xfrm rot="-9284891">
            <a:off x="5647640" y="1294500"/>
            <a:ext cx="2113924" cy="2715672"/>
            <a:chOff x="403341" y="4317871"/>
            <a:chExt cx="1388872" cy="1784227"/>
          </a:xfrm>
        </p:grpSpPr>
        <p:sp>
          <p:nvSpPr>
            <p:cNvPr id="1972" name="Google Shape;1972;p68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8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4" name="Google Shape;1974;p68"/>
          <p:cNvGrpSpPr/>
          <p:nvPr/>
        </p:nvGrpSpPr>
        <p:grpSpPr>
          <a:xfrm flipH="1">
            <a:off x="1291712" y="696489"/>
            <a:ext cx="6592938" cy="2651564"/>
            <a:chOff x="-77200" y="4976650"/>
            <a:chExt cx="6631400" cy="4310786"/>
          </a:xfrm>
        </p:grpSpPr>
        <p:sp>
          <p:nvSpPr>
            <p:cNvPr id="1975" name="Google Shape;1975;p68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8"/>
            <p:cNvSpPr/>
            <p:nvPr/>
          </p:nvSpPr>
          <p:spPr>
            <a:xfrm>
              <a:off x="96489" y="6798794"/>
              <a:ext cx="6292600" cy="2366825"/>
            </a:xfrm>
            <a:custGeom>
              <a:avLst/>
              <a:gdLst/>
              <a:ahLst/>
              <a:cxnLst/>
              <a:rect l="l" t="t" r="r" b="b"/>
              <a:pathLst>
                <a:path w="251704" h="94673" extrusionOk="0">
                  <a:moveTo>
                    <a:pt x="188" y="54280"/>
                  </a:moveTo>
                  <a:cubicBezTo>
                    <a:pt x="64" y="62083"/>
                    <a:pt x="5" y="75283"/>
                    <a:pt x="1807" y="81633"/>
                  </a:cubicBezTo>
                  <a:cubicBezTo>
                    <a:pt x="3609" y="87983"/>
                    <a:pt x="101" y="90474"/>
                    <a:pt x="10999" y="92382"/>
                  </a:cubicBezTo>
                  <a:cubicBezTo>
                    <a:pt x="21897" y="94290"/>
                    <a:pt x="45828" y="92741"/>
                    <a:pt x="67195" y="93080"/>
                  </a:cubicBezTo>
                  <a:cubicBezTo>
                    <a:pt x="88562" y="93419"/>
                    <a:pt x="116720" y="94205"/>
                    <a:pt x="139202" y="94418"/>
                  </a:cubicBezTo>
                  <a:cubicBezTo>
                    <a:pt x="161684" y="94631"/>
                    <a:pt x="184920" y="94807"/>
                    <a:pt x="202088" y="94358"/>
                  </a:cubicBezTo>
                  <a:cubicBezTo>
                    <a:pt x="219256" y="93909"/>
                    <a:pt x="234181" y="96527"/>
                    <a:pt x="242211" y="91722"/>
                  </a:cubicBezTo>
                  <a:cubicBezTo>
                    <a:pt x="250241" y="86918"/>
                    <a:pt x="248852" y="76044"/>
                    <a:pt x="250267" y="65531"/>
                  </a:cubicBezTo>
                  <a:cubicBezTo>
                    <a:pt x="251682" y="55018"/>
                    <a:pt x="251044" y="38410"/>
                    <a:pt x="250699" y="28645"/>
                  </a:cubicBezTo>
                  <a:cubicBezTo>
                    <a:pt x="250354" y="18880"/>
                    <a:pt x="254459" y="11707"/>
                    <a:pt x="248196" y="6943"/>
                  </a:cubicBezTo>
                  <a:cubicBezTo>
                    <a:pt x="241933" y="2180"/>
                    <a:pt x="226276" y="-452"/>
                    <a:pt x="213119" y="64"/>
                  </a:cubicBezTo>
                  <a:cubicBezTo>
                    <a:pt x="199962" y="580"/>
                    <a:pt x="192049" y="9236"/>
                    <a:pt x="169252" y="10040"/>
                  </a:cubicBezTo>
                  <a:cubicBezTo>
                    <a:pt x="146455" y="10845"/>
                    <a:pt x="100801" y="2207"/>
                    <a:pt x="76339" y="4891"/>
                  </a:cubicBezTo>
                  <a:cubicBezTo>
                    <a:pt x="51877" y="7575"/>
                    <a:pt x="34776" y="21157"/>
                    <a:pt x="22478" y="26144"/>
                  </a:cubicBezTo>
                  <a:cubicBezTo>
                    <a:pt x="10180" y="31132"/>
                    <a:pt x="6266" y="30127"/>
                    <a:pt x="2551" y="34816"/>
                  </a:cubicBezTo>
                  <a:cubicBezTo>
                    <a:pt x="-1164" y="39505"/>
                    <a:pt x="312" y="46477"/>
                    <a:pt x="188" y="54280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1978" name="Google Shape;1978;p68"/>
            <p:cNvSpPr/>
            <p:nvPr/>
          </p:nvSpPr>
          <p:spPr>
            <a:xfrm>
              <a:off x="98813" y="677615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9" name="Google Shape;1979;p68"/>
            <p:cNvSpPr/>
            <p:nvPr/>
          </p:nvSpPr>
          <p:spPr>
            <a:xfrm>
              <a:off x="44807" y="5087180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0" name="Google Shape;1980;p68"/>
          <p:cNvGrpSpPr/>
          <p:nvPr/>
        </p:nvGrpSpPr>
        <p:grpSpPr>
          <a:xfrm rot="3261870" flipH="1">
            <a:off x="367844" y="527798"/>
            <a:ext cx="1892013" cy="2864718"/>
            <a:chOff x="1664690" y="4678372"/>
            <a:chExt cx="1102779" cy="1665887"/>
          </a:xfrm>
        </p:grpSpPr>
        <p:sp>
          <p:nvSpPr>
            <p:cNvPr id="1981" name="Google Shape;1981;p68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8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8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8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8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8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8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8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9" name="Google Shape;1989;p68"/>
          <p:cNvGrpSpPr/>
          <p:nvPr/>
        </p:nvGrpSpPr>
        <p:grpSpPr>
          <a:xfrm rot="-9284891">
            <a:off x="5799142" y="1466275"/>
            <a:ext cx="2088462" cy="2651803"/>
            <a:chOff x="290050" y="4294650"/>
            <a:chExt cx="1372143" cy="1742264"/>
          </a:xfrm>
        </p:grpSpPr>
        <p:sp>
          <p:nvSpPr>
            <p:cNvPr id="1990" name="Google Shape;1990;p68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8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8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3" name="Google Shape;1993;p68"/>
          <p:cNvGrpSpPr/>
          <p:nvPr/>
        </p:nvGrpSpPr>
        <p:grpSpPr>
          <a:xfrm rot="9883872">
            <a:off x="6597798" y="820595"/>
            <a:ext cx="1071929" cy="968210"/>
            <a:chOff x="3352500" y="5131825"/>
            <a:chExt cx="912380" cy="824098"/>
          </a:xfrm>
        </p:grpSpPr>
        <p:sp>
          <p:nvSpPr>
            <p:cNvPr id="1994" name="Google Shape;1994;p6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68"/>
          <p:cNvSpPr/>
          <p:nvPr/>
        </p:nvSpPr>
        <p:spPr>
          <a:xfrm>
            <a:off x="5463000" y="16486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68"/>
          <p:cNvSpPr txBox="1">
            <a:spLocks noGrp="1"/>
          </p:cNvSpPr>
          <p:nvPr>
            <p:ph type="subTitle" idx="1"/>
          </p:nvPr>
        </p:nvSpPr>
        <p:spPr>
          <a:xfrm>
            <a:off x="1907175" y="1984950"/>
            <a:ext cx="46935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Do you have 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yourmail@gmail.com </a:t>
            </a:r>
            <a:endParaRPr lang="e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yourwebsite.com</a:t>
            </a:r>
            <a:endParaRPr dirty="0"/>
          </a:p>
        </p:txBody>
      </p:sp>
      <p:sp>
        <p:nvSpPr>
          <p:cNvPr id="1998" name="Google Shape;1998;p68"/>
          <p:cNvSpPr txBox="1">
            <a:spLocks noGrp="1"/>
          </p:cNvSpPr>
          <p:nvPr>
            <p:ph type="title"/>
          </p:nvPr>
        </p:nvSpPr>
        <p:spPr>
          <a:xfrm>
            <a:off x="1907175" y="762575"/>
            <a:ext cx="46935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999" name="Google Shape;1999;p68"/>
          <p:cNvSpPr txBox="1"/>
          <p:nvPr/>
        </p:nvSpPr>
        <p:spPr>
          <a:xfrm>
            <a:off x="1933722" y="4331325"/>
            <a:ext cx="4693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2"/>
                </a:solidFill>
                <a:latin typeface="Molengo"/>
                <a:ea typeface="Molengo"/>
                <a:cs typeface="Molengo"/>
                <a:sym typeface="Molengo"/>
              </a:rPr>
              <a:t>Please keep this slide for attribution</a:t>
            </a:r>
            <a:endParaRPr sz="1200" dirty="0">
              <a:solidFill>
                <a:schemeClr val="lt2"/>
              </a:solidFill>
              <a:latin typeface="Molengo"/>
              <a:ea typeface="Molengo"/>
              <a:cs typeface="Molengo"/>
              <a:sym typeface="Molengo"/>
            </a:endParaRPr>
          </a:p>
        </p:txBody>
      </p:sp>
      <p:grpSp>
        <p:nvGrpSpPr>
          <p:cNvPr id="2000" name="Google Shape;2000;p68"/>
          <p:cNvGrpSpPr/>
          <p:nvPr/>
        </p:nvGrpSpPr>
        <p:grpSpPr>
          <a:xfrm>
            <a:off x="5835974" y="2354622"/>
            <a:ext cx="434250" cy="434250"/>
            <a:chOff x="4211985" y="3817357"/>
            <a:chExt cx="356498" cy="356498"/>
          </a:xfrm>
        </p:grpSpPr>
        <p:sp>
          <p:nvSpPr>
            <p:cNvPr id="2001" name="Google Shape;2001;p68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8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3" name="Google Shape;2003;p68"/>
          <p:cNvGrpSpPr/>
          <p:nvPr/>
        </p:nvGrpSpPr>
        <p:grpSpPr>
          <a:xfrm>
            <a:off x="5253445" y="2354622"/>
            <a:ext cx="434697" cy="434250"/>
            <a:chOff x="3314750" y="3817357"/>
            <a:chExt cx="356865" cy="356498"/>
          </a:xfrm>
        </p:grpSpPr>
        <p:sp>
          <p:nvSpPr>
            <p:cNvPr id="2004" name="Google Shape;2004;p68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005" name="Google Shape;2005;p68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2006" name="Google Shape;2006;p68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07" name="Google Shape;2007;p68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grpSp>
        <p:nvGrpSpPr>
          <p:cNvPr id="2008" name="Google Shape;2008;p68"/>
          <p:cNvGrpSpPr/>
          <p:nvPr/>
        </p:nvGrpSpPr>
        <p:grpSpPr>
          <a:xfrm>
            <a:off x="4711410" y="2354393"/>
            <a:ext cx="434697" cy="434697"/>
            <a:chOff x="2866317" y="3817357"/>
            <a:chExt cx="356865" cy="356865"/>
          </a:xfrm>
        </p:grpSpPr>
        <p:sp>
          <p:nvSpPr>
            <p:cNvPr id="2009" name="Google Shape;2009;p68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8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68"/>
          <p:cNvGrpSpPr/>
          <p:nvPr/>
        </p:nvGrpSpPr>
        <p:grpSpPr>
          <a:xfrm rot="4415109">
            <a:off x="7092493" y="191626"/>
            <a:ext cx="1536316" cy="1050462"/>
            <a:chOff x="-2300275" y="1129050"/>
            <a:chExt cx="801750" cy="548200"/>
          </a:xfrm>
        </p:grpSpPr>
        <p:sp>
          <p:nvSpPr>
            <p:cNvPr id="2012" name="Google Shape;2012;p68"/>
            <p:cNvSpPr/>
            <p:nvPr/>
          </p:nvSpPr>
          <p:spPr>
            <a:xfrm>
              <a:off x="-2300275" y="1129050"/>
              <a:ext cx="700325" cy="548200"/>
            </a:xfrm>
            <a:custGeom>
              <a:avLst/>
              <a:gdLst/>
              <a:ahLst/>
              <a:cxnLst/>
              <a:rect l="l" t="t" r="r" b="b"/>
              <a:pathLst>
                <a:path w="28013" h="21928" extrusionOk="0">
                  <a:moveTo>
                    <a:pt x="27855" y="1"/>
                  </a:moveTo>
                  <a:lnTo>
                    <a:pt x="9229" y="6034"/>
                  </a:lnTo>
                  <a:lnTo>
                    <a:pt x="0" y="21233"/>
                  </a:lnTo>
                  <a:lnTo>
                    <a:pt x="232" y="21927"/>
                  </a:lnTo>
                  <a:lnTo>
                    <a:pt x="28013" y="484"/>
                  </a:lnTo>
                  <a:lnTo>
                    <a:pt x="2785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8"/>
            <p:cNvSpPr/>
            <p:nvPr/>
          </p:nvSpPr>
          <p:spPr>
            <a:xfrm>
              <a:off x="-2294500" y="1141150"/>
              <a:ext cx="694550" cy="536100"/>
            </a:xfrm>
            <a:custGeom>
              <a:avLst/>
              <a:gdLst/>
              <a:ahLst/>
              <a:cxnLst/>
              <a:rect l="l" t="t" r="r" b="b"/>
              <a:pathLst>
                <a:path w="27782" h="21444" extrusionOk="0">
                  <a:moveTo>
                    <a:pt x="27782" y="0"/>
                  </a:moveTo>
                  <a:lnTo>
                    <a:pt x="9524" y="6275"/>
                  </a:lnTo>
                  <a:lnTo>
                    <a:pt x="1" y="21443"/>
                  </a:lnTo>
                  <a:lnTo>
                    <a:pt x="1" y="21443"/>
                  </a:lnTo>
                  <a:lnTo>
                    <a:pt x="16261" y="12908"/>
                  </a:lnTo>
                  <a:lnTo>
                    <a:pt x="27782" y="0"/>
                  </a:ln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rgbClr val="41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8"/>
            <p:cNvSpPr/>
            <p:nvPr/>
          </p:nvSpPr>
          <p:spPr>
            <a:xfrm>
              <a:off x="-2121675" y="1315900"/>
              <a:ext cx="435800" cy="350300"/>
            </a:xfrm>
            <a:custGeom>
              <a:avLst/>
              <a:gdLst/>
              <a:ahLst/>
              <a:cxnLst/>
              <a:rect l="l" t="t" r="r" b="b"/>
              <a:pathLst>
                <a:path w="17432" h="14012" extrusionOk="0">
                  <a:moveTo>
                    <a:pt x="13140" y="0"/>
                  </a:moveTo>
                  <a:cubicBezTo>
                    <a:pt x="11675" y="0"/>
                    <a:pt x="0" y="7732"/>
                    <a:pt x="908" y="9113"/>
                  </a:cubicBezTo>
                  <a:lnTo>
                    <a:pt x="2264" y="11825"/>
                  </a:lnTo>
                  <a:lnTo>
                    <a:pt x="3336" y="14012"/>
                  </a:lnTo>
                  <a:lnTo>
                    <a:pt x="17431" y="3669"/>
                  </a:lnTo>
                  <a:lnTo>
                    <a:pt x="15876" y="2313"/>
                  </a:lnTo>
                  <a:lnTo>
                    <a:pt x="13269" y="42"/>
                  </a:lnTo>
                  <a:cubicBezTo>
                    <a:pt x="13245" y="14"/>
                    <a:pt x="13202" y="0"/>
                    <a:pt x="13140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8"/>
            <p:cNvSpPr/>
            <p:nvPr/>
          </p:nvSpPr>
          <p:spPr>
            <a:xfrm>
              <a:off x="-2065350" y="1373700"/>
              <a:ext cx="379475" cy="292775"/>
            </a:xfrm>
            <a:custGeom>
              <a:avLst/>
              <a:gdLst/>
              <a:ahLst/>
              <a:cxnLst/>
              <a:rect l="l" t="t" r="r" b="b"/>
              <a:pathLst>
                <a:path w="15179" h="11711" extrusionOk="0">
                  <a:moveTo>
                    <a:pt x="13612" y="1"/>
                  </a:moveTo>
                  <a:cubicBezTo>
                    <a:pt x="8588" y="2387"/>
                    <a:pt x="3963" y="5614"/>
                    <a:pt x="0" y="9534"/>
                  </a:cubicBezTo>
                  <a:lnTo>
                    <a:pt x="1083" y="11710"/>
                  </a:lnTo>
                  <a:lnTo>
                    <a:pt x="15178" y="1367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8"/>
            <p:cNvSpPr/>
            <p:nvPr/>
          </p:nvSpPr>
          <p:spPr>
            <a:xfrm>
              <a:off x="-2038275" y="166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C58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8"/>
            <p:cNvSpPr/>
            <p:nvPr/>
          </p:nvSpPr>
          <p:spPr>
            <a:xfrm>
              <a:off x="-2058750" y="1406725"/>
              <a:ext cx="390750" cy="263775"/>
            </a:xfrm>
            <a:custGeom>
              <a:avLst/>
              <a:gdLst/>
              <a:ahLst/>
              <a:cxnLst/>
              <a:rect l="l" t="t" r="r" b="b"/>
              <a:pathLst>
                <a:path w="15630" h="10551" extrusionOk="0">
                  <a:moveTo>
                    <a:pt x="14775" y="0"/>
                  </a:moveTo>
                  <a:cubicBezTo>
                    <a:pt x="13147" y="0"/>
                    <a:pt x="1" y="9167"/>
                    <a:pt x="819" y="10389"/>
                  </a:cubicBezTo>
                  <a:cubicBezTo>
                    <a:pt x="893" y="10499"/>
                    <a:pt x="1027" y="10551"/>
                    <a:pt x="1210" y="10551"/>
                  </a:cubicBezTo>
                  <a:cubicBezTo>
                    <a:pt x="3719" y="10551"/>
                    <a:pt x="15630" y="898"/>
                    <a:pt x="14914" y="46"/>
                  </a:cubicBezTo>
                  <a:cubicBezTo>
                    <a:pt x="14888" y="15"/>
                    <a:pt x="14841" y="0"/>
                    <a:pt x="14775" y="0"/>
                  </a:cubicBezTo>
                  <a:close/>
                </a:path>
              </a:pathLst>
            </a:custGeom>
            <a:solidFill>
              <a:srgbClr val="FF5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8"/>
            <p:cNvSpPr/>
            <p:nvPr/>
          </p:nvSpPr>
          <p:spPr>
            <a:xfrm>
              <a:off x="-1904800" y="1130875"/>
              <a:ext cx="327450" cy="252050"/>
            </a:xfrm>
            <a:custGeom>
              <a:avLst/>
              <a:gdLst/>
              <a:ahLst/>
              <a:cxnLst/>
              <a:rect l="l" t="t" r="r" b="b"/>
              <a:pathLst>
                <a:path w="13098" h="10082" extrusionOk="0">
                  <a:moveTo>
                    <a:pt x="4710" y="0"/>
                  </a:moveTo>
                  <a:cubicBezTo>
                    <a:pt x="3771" y="0"/>
                    <a:pt x="2839" y="350"/>
                    <a:pt x="2071" y="926"/>
                  </a:cubicBezTo>
                  <a:cubicBezTo>
                    <a:pt x="1104" y="1662"/>
                    <a:pt x="442" y="2703"/>
                    <a:pt x="1" y="3827"/>
                  </a:cubicBezTo>
                  <a:lnTo>
                    <a:pt x="589" y="3649"/>
                  </a:lnTo>
                  <a:cubicBezTo>
                    <a:pt x="1073" y="2556"/>
                    <a:pt x="1809" y="1557"/>
                    <a:pt x="2860" y="968"/>
                  </a:cubicBezTo>
                  <a:cubicBezTo>
                    <a:pt x="3423" y="650"/>
                    <a:pt x="4070" y="470"/>
                    <a:pt x="4709" y="470"/>
                  </a:cubicBezTo>
                  <a:cubicBezTo>
                    <a:pt x="5333" y="470"/>
                    <a:pt x="5951" y="642"/>
                    <a:pt x="6476" y="1021"/>
                  </a:cubicBezTo>
                  <a:cubicBezTo>
                    <a:pt x="7695" y="1904"/>
                    <a:pt x="7810" y="3554"/>
                    <a:pt x="7958" y="4931"/>
                  </a:cubicBezTo>
                  <a:cubicBezTo>
                    <a:pt x="8031" y="5656"/>
                    <a:pt x="8147" y="6403"/>
                    <a:pt x="8431" y="7075"/>
                  </a:cubicBezTo>
                  <a:cubicBezTo>
                    <a:pt x="8662" y="7653"/>
                    <a:pt x="9019" y="8179"/>
                    <a:pt x="9471" y="8610"/>
                  </a:cubicBezTo>
                  <a:cubicBezTo>
                    <a:pt x="10354" y="9493"/>
                    <a:pt x="11563" y="10061"/>
                    <a:pt x="12824" y="10082"/>
                  </a:cubicBezTo>
                  <a:cubicBezTo>
                    <a:pt x="12950" y="10082"/>
                    <a:pt x="13066" y="10018"/>
                    <a:pt x="13087" y="9892"/>
                  </a:cubicBezTo>
                  <a:cubicBezTo>
                    <a:pt x="13098" y="9766"/>
                    <a:pt x="13003" y="9630"/>
                    <a:pt x="12887" y="9630"/>
                  </a:cubicBezTo>
                  <a:cubicBezTo>
                    <a:pt x="12730" y="9630"/>
                    <a:pt x="12583" y="9609"/>
                    <a:pt x="12425" y="9598"/>
                  </a:cubicBezTo>
                  <a:cubicBezTo>
                    <a:pt x="11216" y="9451"/>
                    <a:pt x="10091" y="8768"/>
                    <a:pt x="9366" y="7790"/>
                  </a:cubicBezTo>
                  <a:cubicBezTo>
                    <a:pt x="8967" y="7244"/>
                    <a:pt x="8735" y="6644"/>
                    <a:pt x="8599" y="6003"/>
                  </a:cubicBezTo>
                  <a:cubicBezTo>
                    <a:pt x="8441" y="5267"/>
                    <a:pt x="8420" y="4500"/>
                    <a:pt x="8304" y="3754"/>
                  </a:cubicBezTo>
                  <a:cubicBezTo>
                    <a:pt x="8178" y="2987"/>
                    <a:pt x="8000" y="2209"/>
                    <a:pt x="7579" y="1547"/>
                  </a:cubicBezTo>
                  <a:cubicBezTo>
                    <a:pt x="7222" y="958"/>
                    <a:pt x="6675" y="506"/>
                    <a:pt x="6045" y="254"/>
                  </a:cubicBezTo>
                  <a:cubicBezTo>
                    <a:pt x="5610" y="80"/>
                    <a:pt x="5159" y="0"/>
                    <a:pt x="471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8"/>
            <p:cNvSpPr/>
            <p:nvPr/>
          </p:nvSpPr>
          <p:spPr>
            <a:xfrm>
              <a:off x="-1573950" y="1351375"/>
              <a:ext cx="75425" cy="70975"/>
            </a:xfrm>
            <a:custGeom>
              <a:avLst/>
              <a:gdLst/>
              <a:ahLst/>
              <a:cxnLst/>
              <a:rect l="l" t="t" r="r" b="b"/>
              <a:pathLst>
                <a:path w="3017" h="2839" extrusionOk="0">
                  <a:moveTo>
                    <a:pt x="2607" y="0"/>
                  </a:moveTo>
                  <a:cubicBezTo>
                    <a:pt x="1703" y="32"/>
                    <a:pt x="810" y="316"/>
                    <a:pt x="53" y="820"/>
                  </a:cubicBezTo>
                  <a:lnTo>
                    <a:pt x="0" y="1188"/>
                  </a:lnTo>
                  <a:cubicBezTo>
                    <a:pt x="673" y="1871"/>
                    <a:pt x="1461" y="2439"/>
                    <a:pt x="2334" y="2838"/>
                  </a:cubicBezTo>
                  <a:cubicBezTo>
                    <a:pt x="2670" y="2491"/>
                    <a:pt x="2912" y="2029"/>
                    <a:pt x="3017" y="1556"/>
                  </a:cubicBezTo>
                  <a:lnTo>
                    <a:pt x="2586" y="1283"/>
                  </a:lnTo>
                  <a:cubicBezTo>
                    <a:pt x="2670" y="1262"/>
                    <a:pt x="2765" y="1262"/>
                    <a:pt x="2849" y="1251"/>
                  </a:cubicBezTo>
                  <a:cubicBezTo>
                    <a:pt x="2859" y="820"/>
                    <a:pt x="2775" y="400"/>
                    <a:pt x="2607" y="0"/>
                  </a:cubicBezTo>
                  <a:close/>
                </a:path>
              </a:pathLst>
            </a:custGeom>
            <a:solidFill>
              <a:srgbClr val="FAD2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8"/>
            <p:cNvSpPr/>
            <p:nvPr/>
          </p:nvSpPr>
          <p:spPr>
            <a:xfrm>
              <a:off x="-1596025" y="1362000"/>
              <a:ext cx="36275" cy="32200"/>
            </a:xfrm>
            <a:custGeom>
              <a:avLst/>
              <a:gdLst/>
              <a:ahLst/>
              <a:cxnLst/>
              <a:rect l="l" t="t" r="r" b="b"/>
              <a:pathLst>
                <a:path w="1451" h="1288" extrusionOk="0">
                  <a:moveTo>
                    <a:pt x="729" y="0"/>
                  </a:moveTo>
                  <a:cubicBezTo>
                    <a:pt x="591" y="0"/>
                    <a:pt x="451" y="44"/>
                    <a:pt x="337" y="132"/>
                  </a:cubicBezTo>
                  <a:cubicBezTo>
                    <a:pt x="53" y="343"/>
                    <a:pt x="0" y="752"/>
                    <a:pt x="221" y="1036"/>
                  </a:cubicBezTo>
                  <a:cubicBezTo>
                    <a:pt x="348" y="1205"/>
                    <a:pt x="536" y="1287"/>
                    <a:pt x="726" y="1287"/>
                  </a:cubicBezTo>
                  <a:cubicBezTo>
                    <a:pt x="867" y="1287"/>
                    <a:pt x="1008" y="1242"/>
                    <a:pt x="1125" y="1152"/>
                  </a:cubicBezTo>
                  <a:cubicBezTo>
                    <a:pt x="1419" y="931"/>
                    <a:pt x="1451" y="521"/>
                    <a:pt x="1241" y="248"/>
                  </a:cubicBezTo>
                  <a:cubicBezTo>
                    <a:pt x="1113" y="83"/>
                    <a:pt x="921" y="0"/>
                    <a:pt x="72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1" name="Google Shape;2021;p68"/>
          <p:cNvSpPr/>
          <p:nvPr/>
        </p:nvSpPr>
        <p:spPr>
          <a:xfrm>
            <a:off x="8494967" y="1486517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68"/>
          <p:cNvSpPr/>
          <p:nvPr/>
        </p:nvSpPr>
        <p:spPr>
          <a:xfrm>
            <a:off x="1074975" y="3779950"/>
            <a:ext cx="434250" cy="434250"/>
          </a:xfrm>
          <a:custGeom>
            <a:avLst/>
            <a:gdLst/>
            <a:ahLst/>
            <a:cxnLst/>
            <a:rect l="l" t="t" r="r" b="b"/>
            <a:pathLst>
              <a:path w="380" h="380" extrusionOk="0">
                <a:moveTo>
                  <a:pt x="190" y="1"/>
                </a:moveTo>
                <a:cubicBezTo>
                  <a:pt x="185" y="1"/>
                  <a:pt x="179" y="6"/>
                  <a:pt x="179" y="17"/>
                </a:cubicBezTo>
                <a:lnTo>
                  <a:pt x="148" y="143"/>
                </a:lnTo>
                <a:lnTo>
                  <a:pt x="11" y="185"/>
                </a:lnTo>
                <a:cubicBezTo>
                  <a:pt x="1" y="185"/>
                  <a:pt x="1" y="195"/>
                  <a:pt x="11" y="195"/>
                </a:cubicBezTo>
                <a:lnTo>
                  <a:pt x="148" y="237"/>
                </a:lnTo>
                <a:lnTo>
                  <a:pt x="179" y="364"/>
                </a:lnTo>
                <a:cubicBezTo>
                  <a:pt x="179" y="374"/>
                  <a:pt x="185" y="379"/>
                  <a:pt x="190" y="379"/>
                </a:cubicBezTo>
                <a:cubicBezTo>
                  <a:pt x="195" y="379"/>
                  <a:pt x="200" y="374"/>
                  <a:pt x="200" y="364"/>
                </a:cubicBezTo>
                <a:lnTo>
                  <a:pt x="232" y="237"/>
                </a:lnTo>
                <a:lnTo>
                  <a:pt x="369" y="195"/>
                </a:lnTo>
                <a:cubicBezTo>
                  <a:pt x="379" y="195"/>
                  <a:pt x="379" y="185"/>
                  <a:pt x="369" y="185"/>
                </a:cubicBezTo>
                <a:lnTo>
                  <a:pt x="232" y="143"/>
                </a:lnTo>
                <a:lnTo>
                  <a:pt x="200" y="17"/>
                </a:lnTo>
                <a:cubicBezTo>
                  <a:pt x="200" y="6"/>
                  <a:pt x="195" y="1"/>
                  <a:pt x="190" y="1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68"/>
          <p:cNvSpPr/>
          <p:nvPr/>
        </p:nvSpPr>
        <p:spPr>
          <a:xfrm>
            <a:off x="2640960" y="2786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68"/>
          <p:cNvSpPr/>
          <p:nvPr/>
        </p:nvSpPr>
        <p:spPr>
          <a:xfrm>
            <a:off x="430687" y="696501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68"/>
          <p:cNvSpPr/>
          <p:nvPr/>
        </p:nvSpPr>
        <p:spPr>
          <a:xfrm>
            <a:off x="8581542" y="4487996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68"/>
          <p:cNvSpPr/>
          <p:nvPr/>
        </p:nvSpPr>
        <p:spPr>
          <a:xfrm>
            <a:off x="8268903" y="2789100"/>
            <a:ext cx="323750" cy="351725"/>
          </a:xfrm>
          <a:custGeom>
            <a:avLst/>
            <a:gdLst/>
            <a:ahLst/>
            <a:cxnLst/>
            <a:rect l="l" t="t" r="r" b="b"/>
            <a:pathLst>
              <a:path w="1010" h="1005" extrusionOk="0">
                <a:moveTo>
                  <a:pt x="509" y="0"/>
                </a:moveTo>
                <a:cubicBezTo>
                  <a:pt x="500" y="0"/>
                  <a:pt x="490" y="3"/>
                  <a:pt x="484" y="8"/>
                </a:cubicBezTo>
                <a:lnTo>
                  <a:pt x="379" y="366"/>
                </a:lnTo>
                <a:lnTo>
                  <a:pt x="369" y="376"/>
                </a:lnTo>
                <a:lnTo>
                  <a:pt x="11" y="481"/>
                </a:lnTo>
                <a:cubicBezTo>
                  <a:pt x="1" y="481"/>
                  <a:pt x="1" y="513"/>
                  <a:pt x="11" y="523"/>
                </a:cubicBezTo>
                <a:lnTo>
                  <a:pt x="369" y="628"/>
                </a:lnTo>
                <a:lnTo>
                  <a:pt x="379" y="639"/>
                </a:lnTo>
                <a:lnTo>
                  <a:pt x="484" y="996"/>
                </a:lnTo>
                <a:cubicBezTo>
                  <a:pt x="484" y="1002"/>
                  <a:pt x="490" y="1004"/>
                  <a:pt x="497" y="1004"/>
                </a:cubicBezTo>
                <a:cubicBezTo>
                  <a:pt x="505" y="1004"/>
                  <a:pt x="516" y="1002"/>
                  <a:pt x="526" y="996"/>
                </a:cubicBezTo>
                <a:lnTo>
                  <a:pt x="621" y="639"/>
                </a:lnTo>
                <a:cubicBezTo>
                  <a:pt x="621" y="628"/>
                  <a:pt x="621" y="628"/>
                  <a:pt x="642" y="628"/>
                </a:cubicBezTo>
                <a:lnTo>
                  <a:pt x="999" y="523"/>
                </a:lnTo>
                <a:cubicBezTo>
                  <a:pt x="1010" y="523"/>
                  <a:pt x="1010" y="492"/>
                  <a:pt x="999" y="481"/>
                </a:cubicBezTo>
                <a:lnTo>
                  <a:pt x="642" y="376"/>
                </a:lnTo>
                <a:lnTo>
                  <a:pt x="621" y="366"/>
                </a:lnTo>
                <a:lnTo>
                  <a:pt x="526" y="8"/>
                </a:lnTo>
                <a:cubicBezTo>
                  <a:pt x="526" y="3"/>
                  <a:pt x="518" y="0"/>
                  <a:pt x="509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68"/>
          <p:cNvSpPr/>
          <p:nvPr/>
        </p:nvSpPr>
        <p:spPr>
          <a:xfrm>
            <a:off x="4610948" y="4650517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68"/>
          <p:cNvSpPr/>
          <p:nvPr/>
        </p:nvSpPr>
        <p:spPr>
          <a:xfrm>
            <a:off x="6412929" y="4805242"/>
            <a:ext cx="164695" cy="162090"/>
          </a:xfrm>
          <a:custGeom>
            <a:avLst/>
            <a:gdLst/>
            <a:ahLst/>
            <a:cxnLst/>
            <a:rect l="l" t="t" r="r" b="b"/>
            <a:pathLst>
              <a:path w="380" h="374" extrusionOk="0">
                <a:moveTo>
                  <a:pt x="195" y="0"/>
                </a:moveTo>
                <a:cubicBezTo>
                  <a:pt x="193" y="0"/>
                  <a:pt x="190" y="3"/>
                  <a:pt x="190" y="8"/>
                </a:cubicBezTo>
                <a:lnTo>
                  <a:pt x="148" y="145"/>
                </a:lnTo>
                <a:lnTo>
                  <a:pt x="11" y="176"/>
                </a:lnTo>
                <a:cubicBezTo>
                  <a:pt x="1" y="176"/>
                  <a:pt x="1" y="197"/>
                  <a:pt x="11" y="197"/>
                </a:cubicBezTo>
                <a:lnTo>
                  <a:pt x="148" y="229"/>
                </a:lnTo>
                <a:lnTo>
                  <a:pt x="190" y="365"/>
                </a:lnTo>
                <a:cubicBezTo>
                  <a:pt x="190" y="371"/>
                  <a:pt x="193" y="373"/>
                  <a:pt x="195" y="373"/>
                </a:cubicBezTo>
                <a:cubicBezTo>
                  <a:pt x="198" y="373"/>
                  <a:pt x="201" y="371"/>
                  <a:pt x="201" y="365"/>
                </a:cubicBezTo>
                <a:lnTo>
                  <a:pt x="243" y="229"/>
                </a:lnTo>
                <a:lnTo>
                  <a:pt x="369" y="197"/>
                </a:lnTo>
                <a:cubicBezTo>
                  <a:pt x="379" y="197"/>
                  <a:pt x="379" y="176"/>
                  <a:pt x="369" y="176"/>
                </a:cubicBezTo>
                <a:lnTo>
                  <a:pt x="243" y="145"/>
                </a:lnTo>
                <a:lnTo>
                  <a:pt x="201" y="8"/>
                </a:lnTo>
                <a:cubicBezTo>
                  <a:pt x="201" y="3"/>
                  <a:pt x="198" y="0"/>
                  <a:pt x="195" y="0"/>
                </a:cubicBezTo>
                <a:close/>
              </a:path>
            </a:pathLst>
          </a:custGeom>
          <a:solidFill>
            <a:srgbClr val="4EDA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68"/>
          <p:cNvSpPr/>
          <p:nvPr/>
        </p:nvSpPr>
        <p:spPr>
          <a:xfrm>
            <a:off x="650935" y="4376105"/>
            <a:ext cx="217511" cy="208581"/>
          </a:xfrm>
          <a:custGeom>
            <a:avLst/>
            <a:gdLst/>
            <a:ahLst/>
            <a:cxnLst/>
            <a:rect l="l" t="t" r="r" b="b"/>
            <a:pathLst>
              <a:path w="390" h="374" extrusionOk="0">
                <a:moveTo>
                  <a:pt x="195" y="1"/>
                </a:moveTo>
                <a:cubicBezTo>
                  <a:pt x="193" y="1"/>
                  <a:pt x="190" y="3"/>
                  <a:pt x="190" y="9"/>
                </a:cubicBezTo>
                <a:lnTo>
                  <a:pt x="148" y="145"/>
                </a:lnTo>
                <a:lnTo>
                  <a:pt x="22" y="177"/>
                </a:lnTo>
                <a:cubicBezTo>
                  <a:pt x="1" y="177"/>
                  <a:pt x="1" y="198"/>
                  <a:pt x="22" y="198"/>
                </a:cubicBezTo>
                <a:lnTo>
                  <a:pt x="148" y="229"/>
                </a:lnTo>
                <a:lnTo>
                  <a:pt x="190" y="366"/>
                </a:lnTo>
                <a:cubicBezTo>
                  <a:pt x="190" y="371"/>
                  <a:pt x="193" y="374"/>
                  <a:pt x="195" y="374"/>
                </a:cubicBezTo>
                <a:cubicBezTo>
                  <a:pt x="198" y="374"/>
                  <a:pt x="201" y="371"/>
                  <a:pt x="201" y="366"/>
                </a:cubicBezTo>
                <a:lnTo>
                  <a:pt x="243" y="229"/>
                </a:lnTo>
                <a:lnTo>
                  <a:pt x="379" y="198"/>
                </a:lnTo>
                <a:cubicBezTo>
                  <a:pt x="390" y="198"/>
                  <a:pt x="390" y="177"/>
                  <a:pt x="379" y="177"/>
                </a:cubicBezTo>
                <a:lnTo>
                  <a:pt x="243" y="145"/>
                </a:lnTo>
                <a:lnTo>
                  <a:pt x="201" y="9"/>
                </a:lnTo>
                <a:cubicBezTo>
                  <a:pt x="201" y="3"/>
                  <a:pt x="198" y="1"/>
                  <a:pt x="195" y="1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68"/>
          <p:cNvSpPr/>
          <p:nvPr/>
        </p:nvSpPr>
        <p:spPr>
          <a:xfrm>
            <a:off x="4666767" y="175721"/>
            <a:ext cx="323755" cy="317245"/>
          </a:xfrm>
          <a:custGeom>
            <a:avLst/>
            <a:gdLst/>
            <a:ahLst/>
            <a:cxnLst/>
            <a:rect l="l" t="t" r="r" b="b"/>
            <a:pathLst>
              <a:path w="747" h="732" extrusionOk="0">
                <a:moveTo>
                  <a:pt x="374" y="1"/>
                </a:moveTo>
                <a:cubicBezTo>
                  <a:pt x="366" y="1"/>
                  <a:pt x="358" y="3"/>
                  <a:pt x="358" y="9"/>
                </a:cubicBezTo>
                <a:lnTo>
                  <a:pt x="285" y="261"/>
                </a:lnTo>
                <a:cubicBezTo>
                  <a:pt x="285" y="261"/>
                  <a:pt x="285" y="271"/>
                  <a:pt x="263" y="271"/>
                </a:cubicBezTo>
                <a:lnTo>
                  <a:pt x="22" y="345"/>
                </a:lnTo>
                <a:cubicBezTo>
                  <a:pt x="1" y="345"/>
                  <a:pt x="1" y="376"/>
                  <a:pt x="22" y="376"/>
                </a:cubicBezTo>
                <a:lnTo>
                  <a:pt x="263" y="461"/>
                </a:lnTo>
                <a:cubicBezTo>
                  <a:pt x="263" y="461"/>
                  <a:pt x="285" y="461"/>
                  <a:pt x="285" y="471"/>
                </a:cubicBezTo>
                <a:lnTo>
                  <a:pt x="358" y="723"/>
                </a:lnTo>
                <a:cubicBezTo>
                  <a:pt x="358" y="729"/>
                  <a:pt x="366" y="731"/>
                  <a:pt x="374" y="731"/>
                </a:cubicBezTo>
                <a:cubicBezTo>
                  <a:pt x="382" y="731"/>
                  <a:pt x="390" y="729"/>
                  <a:pt x="390" y="723"/>
                </a:cubicBezTo>
                <a:lnTo>
                  <a:pt x="484" y="461"/>
                </a:lnTo>
                <a:lnTo>
                  <a:pt x="726" y="376"/>
                </a:lnTo>
                <a:cubicBezTo>
                  <a:pt x="747" y="376"/>
                  <a:pt x="747" y="345"/>
                  <a:pt x="726" y="345"/>
                </a:cubicBezTo>
                <a:lnTo>
                  <a:pt x="484" y="271"/>
                </a:lnTo>
                <a:cubicBezTo>
                  <a:pt x="484" y="271"/>
                  <a:pt x="463" y="271"/>
                  <a:pt x="463" y="261"/>
                </a:cubicBezTo>
                <a:lnTo>
                  <a:pt x="390" y="9"/>
                </a:lnTo>
                <a:cubicBezTo>
                  <a:pt x="390" y="3"/>
                  <a:pt x="382" y="1"/>
                  <a:pt x="374" y="1"/>
                </a:cubicBezTo>
                <a:close/>
              </a:path>
            </a:pathLst>
          </a:custGeom>
          <a:solidFill>
            <a:srgbClr val="FF568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8"/>
          <p:cNvSpPr/>
          <p:nvPr/>
        </p:nvSpPr>
        <p:spPr>
          <a:xfrm>
            <a:off x="7463770" y="895881"/>
            <a:ext cx="692823" cy="907483"/>
          </a:xfrm>
          <a:custGeom>
            <a:avLst/>
            <a:gdLst/>
            <a:ahLst/>
            <a:cxnLst/>
            <a:rect l="l" t="t" r="r" b="b"/>
            <a:pathLst>
              <a:path w="6539" h="8565" extrusionOk="0">
                <a:moveTo>
                  <a:pt x="1909" y="0"/>
                </a:moveTo>
                <a:cubicBezTo>
                  <a:pt x="1832" y="0"/>
                  <a:pt x="1756" y="3"/>
                  <a:pt x="1682" y="8"/>
                </a:cubicBezTo>
                <a:cubicBezTo>
                  <a:pt x="1" y="145"/>
                  <a:pt x="2218" y="5516"/>
                  <a:pt x="2218" y="5516"/>
                </a:cubicBezTo>
                <a:lnTo>
                  <a:pt x="3217" y="8565"/>
                </a:lnTo>
                <a:lnTo>
                  <a:pt x="5708" y="6441"/>
                </a:lnTo>
                <a:lnTo>
                  <a:pt x="6538" y="3162"/>
                </a:lnTo>
                <a:cubicBezTo>
                  <a:pt x="6227" y="1302"/>
                  <a:pt x="3608" y="0"/>
                  <a:pt x="1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7" name="Google Shape;737;p38"/>
          <p:cNvGrpSpPr/>
          <p:nvPr/>
        </p:nvGrpSpPr>
        <p:grpSpPr>
          <a:xfrm>
            <a:off x="1090977" y="351408"/>
            <a:ext cx="2113863" cy="2715593"/>
            <a:chOff x="403341" y="4317871"/>
            <a:chExt cx="1388872" cy="1784227"/>
          </a:xfrm>
        </p:grpSpPr>
        <p:sp>
          <p:nvSpPr>
            <p:cNvPr id="738" name="Google Shape;738;p38"/>
            <p:cNvSpPr/>
            <p:nvPr/>
          </p:nvSpPr>
          <p:spPr>
            <a:xfrm>
              <a:off x="403341" y="5599297"/>
              <a:ext cx="319746" cy="502801"/>
            </a:xfrm>
            <a:custGeom>
              <a:avLst/>
              <a:gdLst/>
              <a:ahLst/>
              <a:cxnLst/>
              <a:rect l="l" t="t" r="r" b="b"/>
              <a:pathLst>
                <a:path w="5193" h="8166" extrusionOk="0">
                  <a:moveTo>
                    <a:pt x="3048" y="1"/>
                  </a:moveTo>
                  <a:lnTo>
                    <a:pt x="1051" y="842"/>
                  </a:lnTo>
                  <a:lnTo>
                    <a:pt x="0" y="4394"/>
                  </a:lnTo>
                  <a:lnTo>
                    <a:pt x="473" y="7117"/>
                  </a:lnTo>
                  <a:cubicBezTo>
                    <a:pt x="1029" y="7919"/>
                    <a:pt x="1840" y="8166"/>
                    <a:pt x="2629" y="8166"/>
                  </a:cubicBezTo>
                  <a:cubicBezTo>
                    <a:pt x="3898" y="8166"/>
                    <a:pt x="5109" y="7527"/>
                    <a:pt x="5109" y="7527"/>
                  </a:cubicBezTo>
                  <a:lnTo>
                    <a:pt x="5193" y="2912"/>
                  </a:lnTo>
                  <a:lnTo>
                    <a:pt x="3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341749" y="4317871"/>
              <a:ext cx="450464" cy="271904"/>
            </a:xfrm>
            <a:custGeom>
              <a:avLst/>
              <a:gdLst/>
              <a:ahLst/>
              <a:cxnLst/>
              <a:rect l="l" t="t" r="r" b="b"/>
              <a:pathLst>
                <a:path w="7316" h="4416" extrusionOk="0">
                  <a:moveTo>
                    <a:pt x="5193" y="1"/>
                  </a:moveTo>
                  <a:lnTo>
                    <a:pt x="2313" y="978"/>
                  </a:lnTo>
                  <a:lnTo>
                    <a:pt x="0" y="3259"/>
                  </a:lnTo>
                  <a:lnTo>
                    <a:pt x="2428" y="4415"/>
                  </a:lnTo>
                  <a:lnTo>
                    <a:pt x="7053" y="3974"/>
                  </a:lnTo>
                  <a:cubicBezTo>
                    <a:pt x="7053" y="3974"/>
                    <a:pt x="7316" y="789"/>
                    <a:pt x="5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 flipH="1">
            <a:off x="1291712" y="696552"/>
            <a:ext cx="6592938" cy="3859015"/>
            <a:chOff x="-77200" y="4976650"/>
            <a:chExt cx="6631400" cy="4310786"/>
          </a:xfrm>
        </p:grpSpPr>
        <p:sp>
          <p:nvSpPr>
            <p:cNvPr id="741" name="Google Shape;741;p38"/>
            <p:cNvSpPr/>
            <p:nvPr/>
          </p:nvSpPr>
          <p:spPr>
            <a:xfrm>
              <a:off x="-77200" y="4976650"/>
              <a:ext cx="6631400" cy="4310786"/>
            </a:xfrm>
            <a:custGeom>
              <a:avLst/>
              <a:gdLst/>
              <a:ahLst/>
              <a:cxnLst/>
              <a:rect l="l" t="t" r="r" b="b"/>
              <a:pathLst>
                <a:path w="23567" h="14249" extrusionOk="0">
                  <a:moveTo>
                    <a:pt x="15453" y="1"/>
                  </a:moveTo>
                  <a:cubicBezTo>
                    <a:pt x="11276" y="1"/>
                    <a:pt x="6256" y="80"/>
                    <a:pt x="1209" y="155"/>
                  </a:cubicBezTo>
                  <a:cubicBezTo>
                    <a:pt x="789" y="176"/>
                    <a:pt x="452" y="365"/>
                    <a:pt x="431" y="628"/>
                  </a:cubicBezTo>
                  <a:cubicBezTo>
                    <a:pt x="200" y="5747"/>
                    <a:pt x="0" y="10740"/>
                    <a:pt x="400" y="13683"/>
                  </a:cubicBezTo>
                  <a:cubicBezTo>
                    <a:pt x="421" y="13925"/>
                    <a:pt x="747" y="14124"/>
                    <a:pt x="1157" y="14124"/>
                  </a:cubicBezTo>
                  <a:cubicBezTo>
                    <a:pt x="5593" y="14199"/>
                    <a:pt x="9856" y="14249"/>
                    <a:pt x="13749" y="14249"/>
                  </a:cubicBezTo>
                  <a:cubicBezTo>
                    <a:pt x="16949" y="14249"/>
                    <a:pt x="19900" y="14215"/>
                    <a:pt x="22494" y="14135"/>
                  </a:cubicBezTo>
                  <a:cubicBezTo>
                    <a:pt x="22904" y="14124"/>
                    <a:pt x="23219" y="13925"/>
                    <a:pt x="23251" y="13683"/>
                  </a:cubicBezTo>
                  <a:cubicBezTo>
                    <a:pt x="23566" y="9951"/>
                    <a:pt x="23482" y="5442"/>
                    <a:pt x="23230" y="607"/>
                  </a:cubicBezTo>
                  <a:cubicBezTo>
                    <a:pt x="23219" y="365"/>
                    <a:pt x="22915" y="155"/>
                    <a:pt x="22505" y="134"/>
                  </a:cubicBezTo>
                  <a:cubicBezTo>
                    <a:pt x="20705" y="37"/>
                    <a:pt x="18271" y="1"/>
                    <a:pt x="1545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92850" y="7455649"/>
              <a:ext cx="6291300" cy="1709900"/>
            </a:xfrm>
            <a:custGeom>
              <a:avLst/>
              <a:gdLst/>
              <a:ahLst/>
              <a:cxnLst/>
              <a:rect l="l" t="t" r="r" b="b"/>
              <a:pathLst>
                <a:path w="251652" h="68396" extrusionOk="0">
                  <a:moveTo>
                    <a:pt x="333" y="39491"/>
                  </a:moveTo>
                  <a:cubicBezTo>
                    <a:pt x="198" y="43822"/>
                    <a:pt x="150" y="54521"/>
                    <a:pt x="1952" y="59065"/>
                  </a:cubicBezTo>
                  <a:cubicBezTo>
                    <a:pt x="3754" y="63610"/>
                    <a:pt x="246" y="65393"/>
                    <a:pt x="11144" y="66758"/>
                  </a:cubicBezTo>
                  <a:cubicBezTo>
                    <a:pt x="22042" y="68123"/>
                    <a:pt x="45974" y="67014"/>
                    <a:pt x="67341" y="67257"/>
                  </a:cubicBezTo>
                  <a:cubicBezTo>
                    <a:pt x="88708" y="67500"/>
                    <a:pt x="116865" y="68062"/>
                    <a:pt x="139347" y="68214"/>
                  </a:cubicBezTo>
                  <a:cubicBezTo>
                    <a:pt x="161829" y="68366"/>
                    <a:pt x="185065" y="68493"/>
                    <a:pt x="202233" y="68171"/>
                  </a:cubicBezTo>
                  <a:cubicBezTo>
                    <a:pt x="219401" y="67850"/>
                    <a:pt x="234326" y="69723"/>
                    <a:pt x="242356" y="66285"/>
                  </a:cubicBezTo>
                  <a:cubicBezTo>
                    <a:pt x="250386" y="62847"/>
                    <a:pt x="248997" y="55066"/>
                    <a:pt x="250412" y="47543"/>
                  </a:cubicBezTo>
                  <a:cubicBezTo>
                    <a:pt x="251827" y="40020"/>
                    <a:pt x="252114" y="28522"/>
                    <a:pt x="250844" y="21146"/>
                  </a:cubicBezTo>
                  <a:cubicBezTo>
                    <a:pt x="249574" y="13770"/>
                    <a:pt x="249055" y="6694"/>
                    <a:pt x="242792" y="3285"/>
                  </a:cubicBezTo>
                  <a:cubicBezTo>
                    <a:pt x="236529" y="-124"/>
                    <a:pt x="225583" y="-673"/>
                    <a:pt x="213264" y="694"/>
                  </a:cubicBezTo>
                  <a:cubicBezTo>
                    <a:pt x="200945" y="2061"/>
                    <a:pt x="191675" y="10913"/>
                    <a:pt x="168878" y="11489"/>
                  </a:cubicBezTo>
                  <a:cubicBezTo>
                    <a:pt x="146082" y="12065"/>
                    <a:pt x="100329" y="1881"/>
                    <a:pt x="76485" y="4148"/>
                  </a:cubicBezTo>
                  <a:cubicBezTo>
                    <a:pt x="52641" y="6415"/>
                    <a:pt x="38099" y="20268"/>
                    <a:pt x="25812" y="25090"/>
                  </a:cubicBezTo>
                  <a:cubicBezTo>
                    <a:pt x="13525" y="29912"/>
                    <a:pt x="7009" y="30678"/>
                    <a:pt x="2762" y="33078"/>
                  </a:cubicBezTo>
                  <a:cubicBezTo>
                    <a:pt x="-1484" y="35478"/>
                    <a:pt x="468" y="35160"/>
                    <a:pt x="333" y="39491"/>
                  </a:cubicBezTo>
                  <a:close/>
                </a:path>
              </a:pathLst>
            </a:custGeom>
            <a:solidFill>
              <a:srgbClr val="FFFFFF">
                <a:alpha val="54420"/>
              </a:srgbClr>
            </a:solidFill>
            <a:ln>
              <a:noFill/>
            </a:ln>
          </p:spPr>
        </p:sp>
        <p:sp>
          <p:nvSpPr>
            <p:cNvPr id="744" name="Google Shape;744;p38"/>
            <p:cNvSpPr/>
            <p:nvPr/>
          </p:nvSpPr>
          <p:spPr>
            <a:xfrm>
              <a:off x="98813" y="7447267"/>
              <a:ext cx="6279375" cy="863300"/>
            </a:xfrm>
            <a:custGeom>
              <a:avLst/>
              <a:gdLst/>
              <a:ahLst/>
              <a:cxnLst/>
              <a:rect l="l" t="t" r="r" b="b"/>
              <a:pathLst>
                <a:path w="251175" h="34532" extrusionOk="0">
                  <a:moveTo>
                    <a:pt x="0" y="34532"/>
                  </a:moveTo>
                  <a:cubicBezTo>
                    <a:pt x="4239" y="32962"/>
                    <a:pt x="12589" y="30140"/>
                    <a:pt x="25432" y="25109"/>
                  </a:cubicBezTo>
                  <a:cubicBezTo>
                    <a:pt x="38275" y="20078"/>
                    <a:pt x="53214" y="6553"/>
                    <a:pt x="77058" y="4345"/>
                  </a:cubicBezTo>
                  <a:cubicBezTo>
                    <a:pt x="100902" y="2137"/>
                    <a:pt x="144924" y="12562"/>
                    <a:pt x="168498" y="11862"/>
                  </a:cubicBezTo>
                  <a:cubicBezTo>
                    <a:pt x="192072" y="11162"/>
                    <a:pt x="205423" y="908"/>
                    <a:pt x="218504" y="146"/>
                  </a:cubicBezTo>
                  <a:cubicBezTo>
                    <a:pt x="231585" y="-616"/>
                    <a:pt x="241539" y="1574"/>
                    <a:pt x="246984" y="7290"/>
                  </a:cubicBezTo>
                  <a:cubicBezTo>
                    <a:pt x="252429" y="13006"/>
                    <a:pt x="250477" y="29918"/>
                    <a:pt x="251175" y="34444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45" name="Google Shape;745;p38"/>
            <p:cNvSpPr/>
            <p:nvPr/>
          </p:nvSpPr>
          <p:spPr>
            <a:xfrm>
              <a:off x="44797" y="5087174"/>
              <a:ext cx="6387407" cy="4069793"/>
            </a:xfrm>
            <a:custGeom>
              <a:avLst/>
              <a:gdLst/>
              <a:ahLst/>
              <a:cxnLst/>
              <a:rect l="l" t="t" r="r" b="b"/>
              <a:pathLst>
                <a:path w="21033" h="12182" extrusionOk="0">
                  <a:moveTo>
                    <a:pt x="13896" y="1"/>
                  </a:moveTo>
                  <a:cubicBezTo>
                    <a:pt x="10148" y="1"/>
                    <a:pt x="5629" y="66"/>
                    <a:pt x="1083" y="136"/>
                  </a:cubicBezTo>
                  <a:cubicBezTo>
                    <a:pt x="715" y="147"/>
                    <a:pt x="410" y="315"/>
                    <a:pt x="400" y="546"/>
                  </a:cubicBezTo>
                  <a:cubicBezTo>
                    <a:pt x="189" y="4908"/>
                    <a:pt x="0" y="9176"/>
                    <a:pt x="358" y="11698"/>
                  </a:cubicBezTo>
                  <a:cubicBezTo>
                    <a:pt x="389" y="11909"/>
                    <a:pt x="694" y="12077"/>
                    <a:pt x="1041" y="12077"/>
                  </a:cubicBezTo>
                  <a:cubicBezTo>
                    <a:pt x="4993" y="12140"/>
                    <a:pt x="8797" y="12182"/>
                    <a:pt x="12274" y="12182"/>
                  </a:cubicBezTo>
                  <a:cubicBezTo>
                    <a:pt x="15132" y="12182"/>
                    <a:pt x="17769" y="12154"/>
                    <a:pt x="20087" y="12087"/>
                  </a:cubicBezTo>
                  <a:cubicBezTo>
                    <a:pt x="20455" y="12077"/>
                    <a:pt x="20739" y="11909"/>
                    <a:pt x="20749" y="11698"/>
                  </a:cubicBezTo>
                  <a:cubicBezTo>
                    <a:pt x="21033" y="8503"/>
                    <a:pt x="20959" y="4656"/>
                    <a:pt x="20739" y="515"/>
                  </a:cubicBezTo>
                  <a:cubicBezTo>
                    <a:pt x="20728" y="304"/>
                    <a:pt x="20455" y="136"/>
                    <a:pt x="20097" y="105"/>
                  </a:cubicBezTo>
                  <a:cubicBezTo>
                    <a:pt x="18509" y="29"/>
                    <a:pt x="16370" y="1"/>
                    <a:pt x="1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8"/>
          <p:cNvSpPr txBox="1">
            <a:spLocks noGrp="1"/>
          </p:cNvSpPr>
          <p:nvPr>
            <p:ph type="title"/>
          </p:nvPr>
        </p:nvSpPr>
        <p:spPr>
          <a:xfrm>
            <a:off x="2111375" y="2150850"/>
            <a:ext cx="48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47" name="Google Shape;747;p38"/>
          <p:cNvSpPr txBox="1">
            <a:spLocks noGrp="1"/>
          </p:cNvSpPr>
          <p:nvPr>
            <p:ph type="subTitle" idx="1"/>
          </p:nvPr>
        </p:nvSpPr>
        <p:spPr>
          <a:xfrm>
            <a:off x="2705075" y="3598263"/>
            <a:ext cx="36576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enter a subtitle here if you need it</a:t>
            </a:r>
            <a:endParaRPr dirty="0"/>
          </a:p>
        </p:txBody>
      </p:sp>
      <p:sp>
        <p:nvSpPr>
          <p:cNvPr id="748" name="Google Shape;748;p38"/>
          <p:cNvSpPr txBox="1">
            <a:spLocks noGrp="1"/>
          </p:cNvSpPr>
          <p:nvPr>
            <p:ph type="title" idx="2"/>
          </p:nvPr>
        </p:nvSpPr>
        <p:spPr>
          <a:xfrm>
            <a:off x="3757625" y="1098000"/>
            <a:ext cx="155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49" name="Google Shape;749;p38"/>
          <p:cNvGrpSpPr/>
          <p:nvPr/>
        </p:nvGrpSpPr>
        <p:grpSpPr>
          <a:xfrm>
            <a:off x="6389124" y="1229768"/>
            <a:ext cx="1897661" cy="2866658"/>
            <a:chOff x="1664690" y="4678372"/>
            <a:chExt cx="1102779" cy="1665887"/>
          </a:xfrm>
        </p:grpSpPr>
        <p:sp>
          <p:nvSpPr>
            <p:cNvPr id="750" name="Google Shape;750;p38"/>
            <p:cNvSpPr/>
            <p:nvPr/>
          </p:nvSpPr>
          <p:spPr>
            <a:xfrm>
              <a:off x="1664690" y="5831544"/>
              <a:ext cx="566344" cy="512714"/>
            </a:xfrm>
            <a:custGeom>
              <a:avLst/>
              <a:gdLst/>
              <a:ahLst/>
              <a:cxnLst/>
              <a:rect l="l" t="t" r="r" b="b"/>
              <a:pathLst>
                <a:path w="9198" h="8327" extrusionOk="0">
                  <a:moveTo>
                    <a:pt x="4540" y="1"/>
                  </a:moveTo>
                  <a:cubicBezTo>
                    <a:pt x="3775" y="1"/>
                    <a:pt x="3007" y="253"/>
                    <a:pt x="2334" y="822"/>
                  </a:cubicBezTo>
                  <a:cubicBezTo>
                    <a:pt x="631" y="2273"/>
                    <a:pt x="0" y="4585"/>
                    <a:pt x="1241" y="6435"/>
                  </a:cubicBezTo>
                  <a:cubicBezTo>
                    <a:pt x="2030" y="7602"/>
                    <a:pt x="3263" y="8326"/>
                    <a:pt x="4567" y="8326"/>
                  </a:cubicBezTo>
                  <a:cubicBezTo>
                    <a:pt x="5330" y="8326"/>
                    <a:pt x="6117" y="8079"/>
                    <a:pt x="6854" y="7528"/>
                  </a:cubicBezTo>
                  <a:cubicBezTo>
                    <a:pt x="8640" y="6183"/>
                    <a:pt x="9198" y="3765"/>
                    <a:pt x="7947" y="1915"/>
                  </a:cubicBezTo>
                  <a:cubicBezTo>
                    <a:pt x="7156" y="746"/>
                    <a:pt x="5853" y="1"/>
                    <a:pt x="454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722259" y="5882403"/>
              <a:ext cx="451819" cy="409765"/>
            </a:xfrm>
            <a:custGeom>
              <a:avLst/>
              <a:gdLst/>
              <a:ahLst/>
              <a:cxnLst/>
              <a:rect l="l" t="t" r="r" b="b"/>
              <a:pathLst>
                <a:path w="7338" h="6655" extrusionOk="0">
                  <a:moveTo>
                    <a:pt x="3645" y="1"/>
                  </a:moveTo>
                  <a:cubicBezTo>
                    <a:pt x="3500" y="1"/>
                    <a:pt x="3350" y="10"/>
                    <a:pt x="3196" y="38"/>
                  </a:cubicBezTo>
                  <a:cubicBezTo>
                    <a:pt x="2986" y="59"/>
                    <a:pt x="2776" y="133"/>
                    <a:pt x="2587" y="206"/>
                  </a:cubicBezTo>
                  <a:cubicBezTo>
                    <a:pt x="2334" y="311"/>
                    <a:pt x="2093" y="459"/>
                    <a:pt x="1861" y="658"/>
                  </a:cubicBezTo>
                  <a:cubicBezTo>
                    <a:pt x="505" y="1793"/>
                    <a:pt x="1" y="3654"/>
                    <a:pt x="999" y="5136"/>
                  </a:cubicBezTo>
                  <a:cubicBezTo>
                    <a:pt x="1010" y="5157"/>
                    <a:pt x="1031" y="5189"/>
                    <a:pt x="1052" y="5210"/>
                  </a:cubicBezTo>
                  <a:cubicBezTo>
                    <a:pt x="1157" y="5367"/>
                    <a:pt x="1273" y="5514"/>
                    <a:pt x="1399" y="5651"/>
                  </a:cubicBezTo>
                  <a:cubicBezTo>
                    <a:pt x="1599" y="5861"/>
                    <a:pt x="1819" y="6040"/>
                    <a:pt x="2061" y="6187"/>
                  </a:cubicBezTo>
                  <a:cubicBezTo>
                    <a:pt x="2537" y="6480"/>
                    <a:pt x="3084" y="6654"/>
                    <a:pt x="3649" y="6654"/>
                  </a:cubicBezTo>
                  <a:cubicBezTo>
                    <a:pt x="3833" y="6654"/>
                    <a:pt x="4019" y="6636"/>
                    <a:pt x="4205" y="6597"/>
                  </a:cubicBezTo>
                  <a:cubicBezTo>
                    <a:pt x="4636" y="6513"/>
                    <a:pt x="5067" y="6313"/>
                    <a:pt x="5477" y="6019"/>
                  </a:cubicBezTo>
                  <a:cubicBezTo>
                    <a:pt x="6896" y="4947"/>
                    <a:pt x="7338" y="3023"/>
                    <a:pt x="6339" y="1531"/>
                  </a:cubicBezTo>
                  <a:cubicBezTo>
                    <a:pt x="6223" y="1362"/>
                    <a:pt x="6076" y="1194"/>
                    <a:pt x="5929" y="1037"/>
                  </a:cubicBezTo>
                  <a:cubicBezTo>
                    <a:pt x="5372" y="448"/>
                    <a:pt x="4615" y="80"/>
                    <a:pt x="3858" y="7"/>
                  </a:cubicBezTo>
                  <a:cubicBezTo>
                    <a:pt x="3788" y="3"/>
                    <a:pt x="3717" y="1"/>
                    <a:pt x="364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07026" y="5805007"/>
              <a:ext cx="66067" cy="58124"/>
            </a:xfrm>
            <a:custGeom>
              <a:avLst/>
              <a:gdLst/>
              <a:ahLst/>
              <a:cxnLst/>
              <a:rect l="l" t="t" r="r" b="b"/>
              <a:pathLst>
                <a:path w="1073" h="944" extrusionOk="0">
                  <a:moveTo>
                    <a:pt x="490" y="1"/>
                  </a:moveTo>
                  <a:cubicBezTo>
                    <a:pt x="310" y="1"/>
                    <a:pt x="157" y="114"/>
                    <a:pt x="85" y="307"/>
                  </a:cubicBezTo>
                  <a:cubicBezTo>
                    <a:pt x="1" y="559"/>
                    <a:pt x="137" y="812"/>
                    <a:pt x="390" y="917"/>
                  </a:cubicBezTo>
                  <a:cubicBezTo>
                    <a:pt x="445" y="935"/>
                    <a:pt x="500" y="944"/>
                    <a:pt x="554" y="944"/>
                  </a:cubicBezTo>
                  <a:cubicBezTo>
                    <a:pt x="748" y="944"/>
                    <a:pt x="925" y="830"/>
                    <a:pt x="999" y="633"/>
                  </a:cubicBezTo>
                  <a:cubicBezTo>
                    <a:pt x="1073" y="391"/>
                    <a:pt x="915" y="128"/>
                    <a:pt x="663" y="34"/>
                  </a:cubicBezTo>
                  <a:cubicBezTo>
                    <a:pt x="604" y="12"/>
                    <a:pt x="546" y="1"/>
                    <a:pt x="4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1890533" y="5642151"/>
              <a:ext cx="345052" cy="235884"/>
            </a:xfrm>
            <a:custGeom>
              <a:avLst/>
              <a:gdLst/>
              <a:ahLst/>
              <a:cxnLst/>
              <a:rect l="l" t="t" r="r" b="b"/>
              <a:pathLst>
                <a:path w="5604" h="3831" extrusionOk="0">
                  <a:moveTo>
                    <a:pt x="600" y="377"/>
                  </a:moveTo>
                  <a:cubicBezTo>
                    <a:pt x="621" y="377"/>
                    <a:pt x="642" y="380"/>
                    <a:pt x="663" y="387"/>
                  </a:cubicBezTo>
                  <a:lnTo>
                    <a:pt x="5036" y="2048"/>
                  </a:lnTo>
                  <a:cubicBezTo>
                    <a:pt x="5099" y="2069"/>
                    <a:pt x="5130" y="2122"/>
                    <a:pt x="5162" y="2174"/>
                  </a:cubicBezTo>
                  <a:cubicBezTo>
                    <a:pt x="5183" y="2227"/>
                    <a:pt x="5172" y="2300"/>
                    <a:pt x="5130" y="2353"/>
                  </a:cubicBezTo>
                  <a:lnTo>
                    <a:pt x="4373" y="3351"/>
                  </a:lnTo>
                  <a:cubicBezTo>
                    <a:pt x="4334" y="3399"/>
                    <a:pt x="4271" y="3422"/>
                    <a:pt x="4206" y="3422"/>
                  </a:cubicBezTo>
                  <a:cubicBezTo>
                    <a:pt x="4185" y="3422"/>
                    <a:pt x="4163" y="3420"/>
                    <a:pt x="4142" y="3415"/>
                  </a:cubicBezTo>
                  <a:lnTo>
                    <a:pt x="505" y="2122"/>
                  </a:lnTo>
                  <a:cubicBezTo>
                    <a:pt x="432" y="2101"/>
                    <a:pt x="379" y="2017"/>
                    <a:pt x="379" y="1943"/>
                  </a:cubicBezTo>
                  <a:lnTo>
                    <a:pt x="400" y="577"/>
                  </a:lnTo>
                  <a:cubicBezTo>
                    <a:pt x="400" y="513"/>
                    <a:pt x="442" y="461"/>
                    <a:pt x="484" y="419"/>
                  </a:cubicBezTo>
                  <a:cubicBezTo>
                    <a:pt x="519" y="391"/>
                    <a:pt x="559" y="377"/>
                    <a:pt x="600" y="377"/>
                  </a:cubicBezTo>
                  <a:close/>
                  <a:moveTo>
                    <a:pt x="616" y="0"/>
                  </a:moveTo>
                  <a:cubicBezTo>
                    <a:pt x="500" y="0"/>
                    <a:pt x="384" y="37"/>
                    <a:pt x="285" y="104"/>
                  </a:cubicBezTo>
                  <a:cubicBezTo>
                    <a:pt x="127" y="209"/>
                    <a:pt x="22" y="377"/>
                    <a:pt x="22" y="577"/>
                  </a:cubicBezTo>
                  <a:lnTo>
                    <a:pt x="1" y="1943"/>
                  </a:lnTo>
                  <a:cubicBezTo>
                    <a:pt x="1" y="2195"/>
                    <a:pt x="158" y="2426"/>
                    <a:pt x="390" y="2511"/>
                  </a:cubicBezTo>
                  <a:lnTo>
                    <a:pt x="4026" y="3793"/>
                  </a:lnTo>
                  <a:cubicBezTo>
                    <a:pt x="4092" y="3818"/>
                    <a:pt x="4159" y="3830"/>
                    <a:pt x="4225" y="3830"/>
                  </a:cubicBezTo>
                  <a:cubicBezTo>
                    <a:pt x="4403" y="3830"/>
                    <a:pt x="4576" y="3745"/>
                    <a:pt x="4699" y="3614"/>
                  </a:cubicBezTo>
                  <a:lnTo>
                    <a:pt x="5456" y="2616"/>
                  </a:lnTo>
                  <a:cubicBezTo>
                    <a:pt x="5561" y="2458"/>
                    <a:pt x="5603" y="2269"/>
                    <a:pt x="5551" y="2090"/>
                  </a:cubicBezTo>
                  <a:cubicBezTo>
                    <a:pt x="5498" y="1901"/>
                    <a:pt x="5372" y="1754"/>
                    <a:pt x="5193" y="1691"/>
                  </a:cubicBezTo>
                  <a:lnTo>
                    <a:pt x="821" y="40"/>
                  </a:lnTo>
                  <a:cubicBezTo>
                    <a:pt x="754" y="13"/>
                    <a:pt x="685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1888625" y="4678372"/>
              <a:ext cx="857582" cy="1095128"/>
            </a:xfrm>
            <a:custGeom>
              <a:avLst/>
              <a:gdLst/>
              <a:ahLst/>
              <a:cxnLst/>
              <a:rect l="l" t="t" r="r" b="b"/>
              <a:pathLst>
                <a:path w="13928" h="17786" extrusionOk="0">
                  <a:moveTo>
                    <a:pt x="13044" y="0"/>
                  </a:moveTo>
                  <a:cubicBezTo>
                    <a:pt x="12834" y="1461"/>
                    <a:pt x="8935" y="5161"/>
                    <a:pt x="5603" y="7001"/>
                  </a:cubicBezTo>
                  <a:cubicBezTo>
                    <a:pt x="2260" y="8851"/>
                    <a:pt x="0" y="12771"/>
                    <a:pt x="715" y="16660"/>
                  </a:cubicBezTo>
                  <a:lnTo>
                    <a:pt x="4772" y="17785"/>
                  </a:lnTo>
                  <a:cubicBezTo>
                    <a:pt x="4772" y="17785"/>
                    <a:pt x="4783" y="13696"/>
                    <a:pt x="7989" y="11342"/>
                  </a:cubicBezTo>
                  <a:cubicBezTo>
                    <a:pt x="9050" y="10564"/>
                    <a:pt x="10522" y="9460"/>
                    <a:pt x="11762" y="8546"/>
                  </a:cubicBezTo>
                  <a:cubicBezTo>
                    <a:pt x="13192" y="7463"/>
                    <a:pt x="13927" y="5687"/>
                    <a:pt x="13654" y="3921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943050" y="4761175"/>
              <a:ext cx="767104" cy="968090"/>
            </a:xfrm>
            <a:custGeom>
              <a:avLst/>
              <a:gdLst/>
              <a:ahLst/>
              <a:cxnLst/>
              <a:rect l="l" t="t" r="r" b="b"/>
              <a:pathLst>
                <a:path w="13172" h="17407" fill="none" extrusionOk="0">
                  <a:moveTo>
                    <a:pt x="652" y="17407"/>
                  </a:moveTo>
                  <a:cubicBezTo>
                    <a:pt x="1" y="12256"/>
                    <a:pt x="2544" y="9324"/>
                    <a:pt x="5508" y="7537"/>
                  </a:cubicBezTo>
                  <a:cubicBezTo>
                    <a:pt x="8483" y="5750"/>
                    <a:pt x="12372" y="3490"/>
                    <a:pt x="13171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117200" y="4863525"/>
              <a:ext cx="650269" cy="909990"/>
            </a:xfrm>
            <a:custGeom>
              <a:avLst/>
              <a:gdLst/>
              <a:ahLst/>
              <a:cxnLst/>
              <a:rect l="l" t="t" r="r" b="b"/>
              <a:pathLst>
                <a:path w="10922" h="16136" fill="none" extrusionOk="0">
                  <a:moveTo>
                    <a:pt x="263" y="16136"/>
                  </a:moveTo>
                  <a:cubicBezTo>
                    <a:pt x="1" y="11279"/>
                    <a:pt x="2565" y="9135"/>
                    <a:pt x="4752" y="7779"/>
                  </a:cubicBezTo>
                  <a:cubicBezTo>
                    <a:pt x="9345" y="4931"/>
                    <a:pt x="10922" y="2765"/>
                    <a:pt x="10144" y="1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1823913" y="5935292"/>
              <a:ext cx="268641" cy="293331"/>
            </a:xfrm>
            <a:custGeom>
              <a:avLst/>
              <a:gdLst/>
              <a:ahLst/>
              <a:cxnLst/>
              <a:rect l="l" t="t" r="r" b="b"/>
              <a:pathLst>
                <a:path w="4363" h="4764" extrusionOk="0">
                  <a:moveTo>
                    <a:pt x="2869" y="0"/>
                  </a:moveTo>
                  <a:cubicBezTo>
                    <a:pt x="2839" y="0"/>
                    <a:pt x="2808" y="13"/>
                    <a:pt x="2786" y="41"/>
                  </a:cubicBezTo>
                  <a:cubicBezTo>
                    <a:pt x="2439" y="388"/>
                    <a:pt x="2113" y="724"/>
                    <a:pt x="1776" y="1071"/>
                  </a:cubicBezTo>
                  <a:cubicBezTo>
                    <a:pt x="1734" y="1092"/>
                    <a:pt x="1692" y="1113"/>
                    <a:pt x="1650" y="1113"/>
                  </a:cubicBezTo>
                  <a:lnTo>
                    <a:pt x="1619" y="1113"/>
                  </a:lnTo>
                  <a:cubicBezTo>
                    <a:pt x="1167" y="1061"/>
                    <a:pt x="715" y="1019"/>
                    <a:pt x="263" y="976"/>
                  </a:cubicBezTo>
                  <a:cubicBezTo>
                    <a:pt x="221" y="976"/>
                    <a:pt x="168" y="987"/>
                    <a:pt x="147" y="1029"/>
                  </a:cubicBezTo>
                  <a:cubicBezTo>
                    <a:pt x="116" y="1071"/>
                    <a:pt x="105" y="1124"/>
                    <a:pt x="137" y="1166"/>
                  </a:cubicBezTo>
                  <a:cubicBezTo>
                    <a:pt x="326" y="1544"/>
                    <a:pt x="526" y="1922"/>
                    <a:pt x="725" y="2322"/>
                  </a:cubicBezTo>
                  <a:cubicBezTo>
                    <a:pt x="736" y="2343"/>
                    <a:pt x="736" y="2374"/>
                    <a:pt x="736" y="2395"/>
                  </a:cubicBezTo>
                  <a:cubicBezTo>
                    <a:pt x="736" y="2406"/>
                    <a:pt x="736" y="2427"/>
                    <a:pt x="725" y="2438"/>
                  </a:cubicBezTo>
                  <a:cubicBezTo>
                    <a:pt x="484" y="2847"/>
                    <a:pt x="252" y="3268"/>
                    <a:pt x="32" y="3688"/>
                  </a:cubicBezTo>
                  <a:cubicBezTo>
                    <a:pt x="0" y="3720"/>
                    <a:pt x="0" y="3762"/>
                    <a:pt x="11" y="3793"/>
                  </a:cubicBezTo>
                  <a:cubicBezTo>
                    <a:pt x="38" y="3839"/>
                    <a:pt x="81" y="3869"/>
                    <a:pt x="134" y="3869"/>
                  </a:cubicBezTo>
                  <a:cubicBezTo>
                    <a:pt x="142" y="3869"/>
                    <a:pt x="150" y="3868"/>
                    <a:pt x="158" y="3867"/>
                  </a:cubicBezTo>
                  <a:cubicBezTo>
                    <a:pt x="620" y="3772"/>
                    <a:pt x="1083" y="3678"/>
                    <a:pt x="1545" y="3604"/>
                  </a:cubicBezTo>
                  <a:cubicBezTo>
                    <a:pt x="1577" y="3604"/>
                    <a:pt x="1619" y="3604"/>
                    <a:pt x="1640" y="3636"/>
                  </a:cubicBezTo>
                  <a:lnTo>
                    <a:pt x="1650" y="3646"/>
                  </a:lnTo>
                  <a:cubicBezTo>
                    <a:pt x="1997" y="4004"/>
                    <a:pt x="2323" y="4351"/>
                    <a:pt x="2649" y="4718"/>
                  </a:cubicBezTo>
                  <a:cubicBezTo>
                    <a:pt x="2681" y="4751"/>
                    <a:pt x="2721" y="4763"/>
                    <a:pt x="2755" y="4763"/>
                  </a:cubicBezTo>
                  <a:cubicBezTo>
                    <a:pt x="2776" y="4763"/>
                    <a:pt x="2794" y="4758"/>
                    <a:pt x="2807" y="4750"/>
                  </a:cubicBezTo>
                  <a:cubicBezTo>
                    <a:pt x="2828" y="4739"/>
                    <a:pt x="2849" y="4708"/>
                    <a:pt x="2849" y="4666"/>
                  </a:cubicBezTo>
                  <a:cubicBezTo>
                    <a:pt x="2891" y="4182"/>
                    <a:pt x="2954" y="3709"/>
                    <a:pt x="3038" y="3236"/>
                  </a:cubicBezTo>
                  <a:cubicBezTo>
                    <a:pt x="3048" y="3215"/>
                    <a:pt x="3059" y="3173"/>
                    <a:pt x="3090" y="3163"/>
                  </a:cubicBezTo>
                  <a:lnTo>
                    <a:pt x="3111" y="3142"/>
                  </a:lnTo>
                  <a:cubicBezTo>
                    <a:pt x="3500" y="2974"/>
                    <a:pt x="3900" y="2816"/>
                    <a:pt x="4299" y="2658"/>
                  </a:cubicBezTo>
                  <a:cubicBezTo>
                    <a:pt x="4341" y="2648"/>
                    <a:pt x="4362" y="2595"/>
                    <a:pt x="4362" y="2543"/>
                  </a:cubicBezTo>
                  <a:cubicBezTo>
                    <a:pt x="4362" y="2501"/>
                    <a:pt x="4352" y="2448"/>
                    <a:pt x="4310" y="2427"/>
                  </a:cubicBezTo>
                  <a:cubicBezTo>
                    <a:pt x="3994" y="2175"/>
                    <a:pt x="3679" y="1933"/>
                    <a:pt x="3332" y="1723"/>
                  </a:cubicBezTo>
                  <a:cubicBezTo>
                    <a:pt x="3290" y="1691"/>
                    <a:pt x="3248" y="1660"/>
                    <a:pt x="3195" y="1639"/>
                  </a:cubicBezTo>
                  <a:cubicBezTo>
                    <a:pt x="3185" y="1639"/>
                    <a:pt x="3164" y="1607"/>
                    <a:pt x="3153" y="1597"/>
                  </a:cubicBezTo>
                  <a:cubicBezTo>
                    <a:pt x="3153" y="1586"/>
                    <a:pt x="3143" y="1565"/>
                    <a:pt x="3143" y="1544"/>
                  </a:cubicBezTo>
                  <a:cubicBezTo>
                    <a:pt x="3101" y="1071"/>
                    <a:pt x="3059" y="598"/>
                    <a:pt x="2996" y="125"/>
                  </a:cubicBezTo>
                  <a:cubicBezTo>
                    <a:pt x="2996" y="83"/>
                    <a:pt x="2975" y="41"/>
                    <a:pt x="2943" y="30"/>
                  </a:cubicBezTo>
                  <a:cubicBezTo>
                    <a:pt x="2923" y="11"/>
                    <a:pt x="2896" y="0"/>
                    <a:pt x="286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38"/>
          <p:cNvGrpSpPr/>
          <p:nvPr/>
        </p:nvGrpSpPr>
        <p:grpSpPr>
          <a:xfrm>
            <a:off x="918548" y="316066"/>
            <a:ext cx="2088402" cy="2651726"/>
            <a:chOff x="290050" y="4294650"/>
            <a:chExt cx="1372143" cy="1742264"/>
          </a:xfrm>
        </p:grpSpPr>
        <p:sp>
          <p:nvSpPr>
            <p:cNvPr id="759" name="Google Shape;759;p38"/>
            <p:cNvSpPr/>
            <p:nvPr/>
          </p:nvSpPr>
          <p:spPr>
            <a:xfrm>
              <a:off x="290050" y="4294659"/>
              <a:ext cx="1372143" cy="1742255"/>
            </a:xfrm>
            <a:custGeom>
              <a:avLst/>
              <a:gdLst/>
              <a:ahLst/>
              <a:cxnLst/>
              <a:rect l="l" t="t" r="r" b="b"/>
              <a:pathLst>
                <a:path w="22285" h="28296" extrusionOk="0">
                  <a:moveTo>
                    <a:pt x="19718" y="1"/>
                  </a:moveTo>
                  <a:cubicBezTo>
                    <a:pt x="18196" y="1"/>
                    <a:pt x="16475" y="249"/>
                    <a:pt x="15904" y="956"/>
                  </a:cubicBezTo>
                  <a:cubicBezTo>
                    <a:pt x="14874" y="2207"/>
                    <a:pt x="9997" y="11404"/>
                    <a:pt x="5603" y="13496"/>
                  </a:cubicBezTo>
                  <a:cubicBezTo>
                    <a:pt x="1136" y="15619"/>
                    <a:pt x="1" y="20422"/>
                    <a:pt x="242" y="23408"/>
                  </a:cubicBezTo>
                  <a:cubicBezTo>
                    <a:pt x="242" y="23408"/>
                    <a:pt x="1104" y="26613"/>
                    <a:pt x="2324" y="28295"/>
                  </a:cubicBezTo>
                  <a:cubicBezTo>
                    <a:pt x="2113" y="25836"/>
                    <a:pt x="4552" y="19035"/>
                    <a:pt x="8084" y="17111"/>
                  </a:cubicBezTo>
                  <a:cubicBezTo>
                    <a:pt x="11615" y="15188"/>
                    <a:pt x="13907" y="12844"/>
                    <a:pt x="16398" y="8345"/>
                  </a:cubicBezTo>
                  <a:cubicBezTo>
                    <a:pt x="17565" y="6232"/>
                    <a:pt x="20697" y="514"/>
                    <a:pt x="22284" y="357"/>
                  </a:cubicBezTo>
                  <a:cubicBezTo>
                    <a:pt x="21984" y="153"/>
                    <a:pt x="20912" y="1"/>
                    <a:pt x="1971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331600" y="4294650"/>
              <a:ext cx="1121715" cy="1519844"/>
            </a:xfrm>
            <a:custGeom>
              <a:avLst/>
              <a:gdLst/>
              <a:ahLst/>
              <a:cxnLst/>
              <a:rect l="l" t="t" r="r" b="b"/>
              <a:pathLst>
                <a:path w="18385" h="25606" fill="none" extrusionOk="0">
                  <a:moveTo>
                    <a:pt x="0" y="25606"/>
                  </a:moveTo>
                  <a:cubicBezTo>
                    <a:pt x="557" y="20981"/>
                    <a:pt x="1482" y="16524"/>
                    <a:pt x="5508" y="14453"/>
                  </a:cubicBezTo>
                  <a:cubicBezTo>
                    <a:pt x="8567" y="12877"/>
                    <a:pt x="10879" y="10564"/>
                    <a:pt x="13328" y="6654"/>
                  </a:cubicBezTo>
                  <a:cubicBezTo>
                    <a:pt x="15840" y="2660"/>
                    <a:pt x="16597" y="473"/>
                    <a:pt x="18384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352075" y="4294650"/>
              <a:ext cx="1252720" cy="1694730"/>
            </a:xfrm>
            <a:custGeom>
              <a:avLst/>
              <a:gdLst/>
              <a:ahLst/>
              <a:cxnLst/>
              <a:rect l="l" t="t" r="r" b="b"/>
              <a:pathLst>
                <a:path w="21517" h="29222" fill="none" extrusionOk="0">
                  <a:moveTo>
                    <a:pt x="873" y="29221"/>
                  </a:moveTo>
                  <a:cubicBezTo>
                    <a:pt x="0" y="25543"/>
                    <a:pt x="2470" y="19446"/>
                    <a:pt x="5781" y="17312"/>
                  </a:cubicBezTo>
                  <a:cubicBezTo>
                    <a:pt x="9965" y="14600"/>
                    <a:pt x="12803" y="11815"/>
                    <a:pt x="14295" y="9135"/>
                  </a:cubicBezTo>
                  <a:cubicBezTo>
                    <a:pt x="15798" y="6444"/>
                    <a:pt x="17890" y="463"/>
                    <a:pt x="21516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 rot="9883872">
            <a:off x="6597798" y="820595"/>
            <a:ext cx="1071929" cy="968210"/>
            <a:chOff x="3352500" y="5131825"/>
            <a:chExt cx="912380" cy="824098"/>
          </a:xfrm>
        </p:grpSpPr>
        <p:sp>
          <p:nvSpPr>
            <p:cNvPr id="763" name="Google Shape;763;p38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8"/>
          <p:cNvGrpSpPr/>
          <p:nvPr/>
        </p:nvGrpSpPr>
        <p:grpSpPr>
          <a:xfrm rot="-548714">
            <a:off x="1245511" y="3172556"/>
            <a:ext cx="1434480" cy="1328216"/>
            <a:chOff x="294700" y="3007150"/>
            <a:chExt cx="1724605" cy="1596849"/>
          </a:xfrm>
        </p:grpSpPr>
        <p:sp>
          <p:nvSpPr>
            <p:cNvPr id="766" name="Google Shape;766;p38"/>
            <p:cNvSpPr/>
            <p:nvPr/>
          </p:nvSpPr>
          <p:spPr>
            <a:xfrm>
              <a:off x="294700" y="3277261"/>
              <a:ext cx="745844" cy="816135"/>
            </a:xfrm>
            <a:custGeom>
              <a:avLst/>
              <a:gdLst/>
              <a:ahLst/>
              <a:cxnLst/>
              <a:rect l="l" t="t" r="r" b="b"/>
              <a:pathLst>
                <a:path w="13497" h="14769" extrusionOk="0">
                  <a:moveTo>
                    <a:pt x="10564" y="1"/>
                  </a:moveTo>
                  <a:cubicBezTo>
                    <a:pt x="10417" y="169"/>
                    <a:pt x="10312" y="284"/>
                    <a:pt x="10228" y="379"/>
                  </a:cubicBezTo>
                  <a:cubicBezTo>
                    <a:pt x="9440" y="1420"/>
                    <a:pt x="8704" y="2481"/>
                    <a:pt x="7968" y="3553"/>
                  </a:cubicBezTo>
                  <a:cubicBezTo>
                    <a:pt x="7453" y="4289"/>
                    <a:pt x="6948" y="5035"/>
                    <a:pt x="6391" y="5740"/>
                  </a:cubicBezTo>
                  <a:cubicBezTo>
                    <a:pt x="5992" y="6223"/>
                    <a:pt x="5603" y="6707"/>
                    <a:pt x="5151" y="7138"/>
                  </a:cubicBezTo>
                  <a:cubicBezTo>
                    <a:pt x="4710" y="7579"/>
                    <a:pt x="4216" y="7968"/>
                    <a:pt x="3785" y="8420"/>
                  </a:cubicBezTo>
                  <a:cubicBezTo>
                    <a:pt x="3616" y="8599"/>
                    <a:pt x="3417" y="8756"/>
                    <a:pt x="3217" y="8914"/>
                  </a:cubicBezTo>
                  <a:cubicBezTo>
                    <a:pt x="2870" y="9219"/>
                    <a:pt x="2502" y="9524"/>
                    <a:pt x="2145" y="9828"/>
                  </a:cubicBezTo>
                  <a:lnTo>
                    <a:pt x="1115" y="10690"/>
                  </a:lnTo>
                  <a:cubicBezTo>
                    <a:pt x="820" y="10943"/>
                    <a:pt x="526" y="11205"/>
                    <a:pt x="221" y="11468"/>
                  </a:cubicBezTo>
                  <a:cubicBezTo>
                    <a:pt x="169" y="11521"/>
                    <a:pt x="116" y="11563"/>
                    <a:pt x="85" y="11615"/>
                  </a:cubicBezTo>
                  <a:cubicBezTo>
                    <a:pt x="1" y="11699"/>
                    <a:pt x="11" y="11763"/>
                    <a:pt x="116" y="11826"/>
                  </a:cubicBezTo>
                  <a:cubicBezTo>
                    <a:pt x="369" y="11962"/>
                    <a:pt x="631" y="12099"/>
                    <a:pt x="894" y="12236"/>
                  </a:cubicBezTo>
                  <a:cubicBezTo>
                    <a:pt x="1357" y="12488"/>
                    <a:pt x="1766" y="12803"/>
                    <a:pt x="2145" y="13150"/>
                  </a:cubicBezTo>
                  <a:cubicBezTo>
                    <a:pt x="2576" y="13528"/>
                    <a:pt x="2902" y="13991"/>
                    <a:pt x="3164" y="14506"/>
                  </a:cubicBezTo>
                  <a:cubicBezTo>
                    <a:pt x="3217" y="14590"/>
                    <a:pt x="3238" y="14716"/>
                    <a:pt x="3343" y="14769"/>
                  </a:cubicBezTo>
                  <a:cubicBezTo>
                    <a:pt x="3417" y="14737"/>
                    <a:pt x="3469" y="14674"/>
                    <a:pt x="3511" y="14611"/>
                  </a:cubicBezTo>
                  <a:cubicBezTo>
                    <a:pt x="3890" y="14043"/>
                    <a:pt x="4300" y="13476"/>
                    <a:pt x="4668" y="12898"/>
                  </a:cubicBezTo>
                  <a:cubicBezTo>
                    <a:pt x="5340" y="11857"/>
                    <a:pt x="5992" y="10806"/>
                    <a:pt x="6654" y="9776"/>
                  </a:cubicBezTo>
                  <a:cubicBezTo>
                    <a:pt x="6717" y="9660"/>
                    <a:pt x="6780" y="9545"/>
                    <a:pt x="6864" y="9440"/>
                  </a:cubicBezTo>
                  <a:cubicBezTo>
                    <a:pt x="7085" y="9156"/>
                    <a:pt x="7337" y="8872"/>
                    <a:pt x="7600" y="8609"/>
                  </a:cubicBezTo>
                  <a:cubicBezTo>
                    <a:pt x="8084" y="8136"/>
                    <a:pt x="8567" y="7663"/>
                    <a:pt x="9072" y="7211"/>
                  </a:cubicBezTo>
                  <a:cubicBezTo>
                    <a:pt x="9303" y="7001"/>
                    <a:pt x="9524" y="6780"/>
                    <a:pt x="9786" y="6591"/>
                  </a:cubicBezTo>
                  <a:cubicBezTo>
                    <a:pt x="9986" y="6465"/>
                    <a:pt x="10154" y="6297"/>
                    <a:pt x="10333" y="6160"/>
                  </a:cubicBezTo>
                  <a:lnTo>
                    <a:pt x="11037" y="5529"/>
                  </a:lnTo>
                  <a:lnTo>
                    <a:pt x="11910" y="4773"/>
                  </a:lnTo>
                  <a:cubicBezTo>
                    <a:pt x="12025" y="4678"/>
                    <a:pt x="12130" y="4552"/>
                    <a:pt x="12246" y="4468"/>
                  </a:cubicBezTo>
                  <a:cubicBezTo>
                    <a:pt x="12624" y="4163"/>
                    <a:pt x="12982" y="3816"/>
                    <a:pt x="13339" y="3480"/>
                  </a:cubicBezTo>
                  <a:cubicBezTo>
                    <a:pt x="13497" y="3322"/>
                    <a:pt x="13497" y="3259"/>
                    <a:pt x="13287" y="3238"/>
                  </a:cubicBezTo>
                  <a:cubicBezTo>
                    <a:pt x="13203" y="3238"/>
                    <a:pt x="13140" y="3217"/>
                    <a:pt x="13066" y="3185"/>
                  </a:cubicBezTo>
                  <a:cubicBezTo>
                    <a:pt x="12498" y="3017"/>
                    <a:pt x="11983" y="2776"/>
                    <a:pt x="11563" y="2345"/>
                  </a:cubicBezTo>
                  <a:cubicBezTo>
                    <a:pt x="11048" y="1808"/>
                    <a:pt x="10764" y="1178"/>
                    <a:pt x="10606" y="474"/>
                  </a:cubicBezTo>
                  <a:cubicBezTo>
                    <a:pt x="10575" y="347"/>
                    <a:pt x="10575" y="211"/>
                    <a:pt x="1056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481754" y="3509906"/>
              <a:ext cx="359024" cy="370850"/>
            </a:xfrm>
            <a:custGeom>
              <a:avLst/>
              <a:gdLst/>
              <a:ahLst/>
              <a:cxnLst/>
              <a:rect l="l" t="t" r="r" b="b"/>
              <a:pathLst>
                <a:path w="6497" h="6711" extrusionOk="0">
                  <a:moveTo>
                    <a:pt x="4328" y="0"/>
                  </a:moveTo>
                  <a:cubicBezTo>
                    <a:pt x="4288" y="0"/>
                    <a:pt x="4249" y="17"/>
                    <a:pt x="4215" y="37"/>
                  </a:cubicBezTo>
                  <a:cubicBezTo>
                    <a:pt x="4110" y="121"/>
                    <a:pt x="4026" y="226"/>
                    <a:pt x="3952" y="331"/>
                  </a:cubicBezTo>
                  <a:cubicBezTo>
                    <a:pt x="3669" y="710"/>
                    <a:pt x="3385" y="1088"/>
                    <a:pt x="3090" y="1488"/>
                  </a:cubicBezTo>
                  <a:cubicBezTo>
                    <a:pt x="2796" y="1908"/>
                    <a:pt x="2481" y="2297"/>
                    <a:pt x="2092" y="2654"/>
                  </a:cubicBezTo>
                  <a:cubicBezTo>
                    <a:pt x="1650" y="3064"/>
                    <a:pt x="1198" y="3453"/>
                    <a:pt x="725" y="3842"/>
                  </a:cubicBezTo>
                  <a:cubicBezTo>
                    <a:pt x="536" y="4000"/>
                    <a:pt x="347" y="4157"/>
                    <a:pt x="147" y="4315"/>
                  </a:cubicBezTo>
                  <a:cubicBezTo>
                    <a:pt x="105" y="4347"/>
                    <a:pt x="63" y="4389"/>
                    <a:pt x="32" y="4452"/>
                  </a:cubicBezTo>
                  <a:cubicBezTo>
                    <a:pt x="0" y="4525"/>
                    <a:pt x="0" y="4588"/>
                    <a:pt x="74" y="4630"/>
                  </a:cubicBezTo>
                  <a:cubicBezTo>
                    <a:pt x="158" y="4662"/>
                    <a:pt x="242" y="4715"/>
                    <a:pt x="337" y="4757"/>
                  </a:cubicBezTo>
                  <a:cubicBezTo>
                    <a:pt x="589" y="4893"/>
                    <a:pt x="820" y="5030"/>
                    <a:pt x="1051" y="5209"/>
                  </a:cubicBezTo>
                  <a:cubicBezTo>
                    <a:pt x="1409" y="5471"/>
                    <a:pt x="1724" y="5766"/>
                    <a:pt x="2029" y="6081"/>
                  </a:cubicBezTo>
                  <a:cubicBezTo>
                    <a:pt x="2197" y="6270"/>
                    <a:pt x="2365" y="6470"/>
                    <a:pt x="2554" y="6659"/>
                  </a:cubicBezTo>
                  <a:cubicBezTo>
                    <a:pt x="2586" y="6690"/>
                    <a:pt x="2617" y="6711"/>
                    <a:pt x="2651" y="6711"/>
                  </a:cubicBezTo>
                  <a:cubicBezTo>
                    <a:pt x="2673" y="6711"/>
                    <a:pt x="2697" y="6701"/>
                    <a:pt x="2723" y="6680"/>
                  </a:cubicBezTo>
                  <a:cubicBezTo>
                    <a:pt x="2912" y="6533"/>
                    <a:pt x="3027" y="6333"/>
                    <a:pt x="3143" y="6134"/>
                  </a:cubicBezTo>
                  <a:cubicBezTo>
                    <a:pt x="3406" y="5713"/>
                    <a:pt x="3658" y="5293"/>
                    <a:pt x="3921" y="4893"/>
                  </a:cubicBezTo>
                  <a:cubicBezTo>
                    <a:pt x="4394" y="4157"/>
                    <a:pt x="4961" y="3506"/>
                    <a:pt x="5655" y="2980"/>
                  </a:cubicBezTo>
                  <a:cubicBezTo>
                    <a:pt x="5897" y="2801"/>
                    <a:pt x="6118" y="2612"/>
                    <a:pt x="6349" y="2434"/>
                  </a:cubicBezTo>
                  <a:cubicBezTo>
                    <a:pt x="6422" y="2381"/>
                    <a:pt x="6486" y="2318"/>
                    <a:pt x="6496" y="2213"/>
                  </a:cubicBezTo>
                  <a:cubicBezTo>
                    <a:pt x="6486" y="2181"/>
                    <a:pt x="6486" y="2129"/>
                    <a:pt x="6454" y="2108"/>
                  </a:cubicBezTo>
                  <a:lnTo>
                    <a:pt x="6338" y="1866"/>
                  </a:lnTo>
                  <a:cubicBezTo>
                    <a:pt x="5907" y="1162"/>
                    <a:pt x="5340" y="584"/>
                    <a:pt x="4636" y="132"/>
                  </a:cubicBezTo>
                  <a:cubicBezTo>
                    <a:pt x="4552" y="79"/>
                    <a:pt x="4478" y="58"/>
                    <a:pt x="4394" y="16"/>
                  </a:cubicBezTo>
                  <a:cubicBezTo>
                    <a:pt x="4372" y="5"/>
                    <a:pt x="4350" y="0"/>
                    <a:pt x="432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870340" y="3272785"/>
              <a:ext cx="173130" cy="188105"/>
            </a:xfrm>
            <a:custGeom>
              <a:avLst/>
              <a:gdLst/>
              <a:ahLst/>
              <a:cxnLst/>
              <a:rect l="l" t="t" r="r" b="b"/>
              <a:pathLst>
                <a:path w="3133" h="3404" extrusionOk="0">
                  <a:moveTo>
                    <a:pt x="249" y="1"/>
                  </a:moveTo>
                  <a:cubicBezTo>
                    <a:pt x="211" y="1"/>
                    <a:pt x="177" y="19"/>
                    <a:pt x="147" y="61"/>
                  </a:cubicBezTo>
                  <a:cubicBezTo>
                    <a:pt x="126" y="103"/>
                    <a:pt x="95" y="145"/>
                    <a:pt x="74" y="166"/>
                  </a:cubicBezTo>
                  <a:cubicBezTo>
                    <a:pt x="21" y="239"/>
                    <a:pt x="0" y="302"/>
                    <a:pt x="42" y="376"/>
                  </a:cubicBezTo>
                  <a:cubicBezTo>
                    <a:pt x="221" y="744"/>
                    <a:pt x="305" y="1143"/>
                    <a:pt x="452" y="1522"/>
                  </a:cubicBezTo>
                  <a:cubicBezTo>
                    <a:pt x="725" y="2257"/>
                    <a:pt x="1198" y="2814"/>
                    <a:pt x="1903" y="3140"/>
                  </a:cubicBezTo>
                  <a:cubicBezTo>
                    <a:pt x="2144" y="3256"/>
                    <a:pt x="2397" y="3319"/>
                    <a:pt x="2638" y="3403"/>
                  </a:cubicBezTo>
                  <a:cubicBezTo>
                    <a:pt x="2786" y="3372"/>
                    <a:pt x="2786" y="3372"/>
                    <a:pt x="2765" y="3287"/>
                  </a:cubicBezTo>
                  <a:cubicBezTo>
                    <a:pt x="2712" y="3088"/>
                    <a:pt x="2617" y="2888"/>
                    <a:pt x="2502" y="2709"/>
                  </a:cubicBezTo>
                  <a:lnTo>
                    <a:pt x="2228" y="2236"/>
                  </a:lnTo>
                  <a:cubicBezTo>
                    <a:pt x="1997" y="1942"/>
                    <a:pt x="1766" y="1658"/>
                    <a:pt x="1493" y="1406"/>
                  </a:cubicBezTo>
                  <a:cubicBezTo>
                    <a:pt x="1346" y="1269"/>
                    <a:pt x="1198" y="1154"/>
                    <a:pt x="1041" y="1028"/>
                  </a:cubicBezTo>
                  <a:cubicBezTo>
                    <a:pt x="1011" y="997"/>
                    <a:pt x="975" y="973"/>
                    <a:pt x="938" y="973"/>
                  </a:cubicBezTo>
                  <a:cubicBezTo>
                    <a:pt x="923" y="973"/>
                    <a:pt x="908" y="977"/>
                    <a:pt x="894" y="986"/>
                  </a:cubicBezTo>
                  <a:cubicBezTo>
                    <a:pt x="831" y="1028"/>
                    <a:pt x="862" y="1101"/>
                    <a:pt x="883" y="1154"/>
                  </a:cubicBezTo>
                  <a:cubicBezTo>
                    <a:pt x="925" y="1238"/>
                    <a:pt x="946" y="1322"/>
                    <a:pt x="999" y="1416"/>
                  </a:cubicBezTo>
                  <a:cubicBezTo>
                    <a:pt x="1135" y="1679"/>
                    <a:pt x="1314" y="1921"/>
                    <a:pt x="1514" y="2142"/>
                  </a:cubicBezTo>
                  <a:cubicBezTo>
                    <a:pt x="1577" y="2215"/>
                    <a:pt x="1661" y="2268"/>
                    <a:pt x="1734" y="2341"/>
                  </a:cubicBezTo>
                  <a:cubicBezTo>
                    <a:pt x="1754" y="2348"/>
                    <a:pt x="1777" y="2358"/>
                    <a:pt x="1794" y="2358"/>
                  </a:cubicBezTo>
                  <a:cubicBezTo>
                    <a:pt x="1805" y="2358"/>
                    <a:pt x="1814" y="2354"/>
                    <a:pt x="1819" y="2341"/>
                  </a:cubicBezTo>
                  <a:cubicBezTo>
                    <a:pt x="1829" y="2310"/>
                    <a:pt x="1819" y="2268"/>
                    <a:pt x="1808" y="2247"/>
                  </a:cubicBezTo>
                  <a:cubicBezTo>
                    <a:pt x="1755" y="2152"/>
                    <a:pt x="1682" y="2079"/>
                    <a:pt x="1619" y="1984"/>
                  </a:cubicBezTo>
                  <a:cubicBezTo>
                    <a:pt x="1566" y="1900"/>
                    <a:pt x="1514" y="1837"/>
                    <a:pt x="1461" y="1774"/>
                  </a:cubicBezTo>
                  <a:cubicBezTo>
                    <a:pt x="1451" y="1763"/>
                    <a:pt x="1451" y="1732"/>
                    <a:pt x="1461" y="1721"/>
                  </a:cubicBezTo>
                  <a:cubicBezTo>
                    <a:pt x="1468" y="1714"/>
                    <a:pt x="1486" y="1702"/>
                    <a:pt x="1499" y="1702"/>
                  </a:cubicBezTo>
                  <a:cubicBezTo>
                    <a:pt x="1505" y="1702"/>
                    <a:pt x="1510" y="1704"/>
                    <a:pt x="1514" y="1711"/>
                  </a:cubicBezTo>
                  <a:cubicBezTo>
                    <a:pt x="1703" y="1847"/>
                    <a:pt x="1840" y="2037"/>
                    <a:pt x="1945" y="2236"/>
                  </a:cubicBezTo>
                  <a:cubicBezTo>
                    <a:pt x="1976" y="2268"/>
                    <a:pt x="1976" y="2341"/>
                    <a:pt x="1966" y="2394"/>
                  </a:cubicBezTo>
                  <a:cubicBezTo>
                    <a:pt x="1945" y="2447"/>
                    <a:pt x="1913" y="2478"/>
                    <a:pt x="1840" y="2478"/>
                  </a:cubicBezTo>
                  <a:cubicBezTo>
                    <a:pt x="1819" y="2468"/>
                    <a:pt x="1777" y="2468"/>
                    <a:pt x="1755" y="2457"/>
                  </a:cubicBezTo>
                  <a:cubicBezTo>
                    <a:pt x="1703" y="2426"/>
                    <a:pt x="1629" y="2405"/>
                    <a:pt x="1577" y="2362"/>
                  </a:cubicBezTo>
                  <a:cubicBezTo>
                    <a:pt x="1188" y="2026"/>
                    <a:pt x="915" y="1616"/>
                    <a:pt x="736" y="1133"/>
                  </a:cubicBezTo>
                  <a:cubicBezTo>
                    <a:pt x="725" y="1101"/>
                    <a:pt x="725" y="1091"/>
                    <a:pt x="725" y="1059"/>
                  </a:cubicBezTo>
                  <a:cubicBezTo>
                    <a:pt x="709" y="950"/>
                    <a:pt x="785" y="848"/>
                    <a:pt x="891" y="848"/>
                  </a:cubicBezTo>
                  <a:cubicBezTo>
                    <a:pt x="919" y="848"/>
                    <a:pt x="948" y="855"/>
                    <a:pt x="978" y="870"/>
                  </a:cubicBezTo>
                  <a:cubicBezTo>
                    <a:pt x="1083" y="901"/>
                    <a:pt x="1177" y="975"/>
                    <a:pt x="1251" y="1038"/>
                  </a:cubicBezTo>
                  <a:cubicBezTo>
                    <a:pt x="1556" y="1259"/>
                    <a:pt x="1808" y="1532"/>
                    <a:pt x="2039" y="1826"/>
                  </a:cubicBezTo>
                  <a:cubicBezTo>
                    <a:pt x="2134" y="1932"/>
                    <a:pt x="2207" y="2047"/>
                    <a:pt x="2302" y="2152"/>
                  </a:cubicBezTo>
                  <a:cubicBezTo>
                    <a:pt x="2565" y="2489"/>
                    <a:pt x="2817" y="2846"/>
                    <a:pt x="2891" y="3277"/>
                  </a:cubicBezTo>
                  <a:cubicBezTo>
                    <a:pt x="2891" y="3351"/>
                    <a:pt x="2933" y="3372"/>
                    <a:pt x="2985" y="3403"/>
                  </a:cubicBezTo>
                  <a:cubicBezTo>
                    <a:pt x="3027" y="3372"/>
                    <a:pt x="3048" y="3351"/>
                    <a:pt x="3090" y="3319"/>
                  </a:cubicBezTo>
                  <a:cubicBezTo>
                    <a:pt x="3082" y="3303"/>
                    <a:pt x="3093" y="3281"/>
                    <a:pt x="3098" y="3281"/>
                  </a:cubicBezTo>
                  <a:cubicBezTo>
                    <a:pt x="3100" y="3281"/>
                    <a:pt x="3101" y="3283"/>
                    <a:pt x="3101" y="3287"/>
                  </a:cubicBezTo>
                  <a:cubicBezTo>
                    <a:pt x="3132" y="3098"/>
                    <a:pt x="3038" y="2951"/>
                    <a:pt x="2964" y="2793"/>
                  </a:cubicBezTo>
                  <a:cubicBezTo>
                    <a:pt x="2733" y="2362"/>
                    <a:pt x="2470" y="1953"/>
                    <a:pt x="2186" y="1574"/>
                  </a:cubicBezTo>
                  <a:cubicBezTo>
                    <a:pt x="1755" y="996"/>
                    <a:pt x="1209" y="513"/>
                    <a:pt x="578" y="145"/>
                  </a:cubicBezTo>
                  <a:lnTo>
                    <a:pt x="347" y="29"/>
                  </a:lnTo>
                  <a:cubicBezTo>
                    <a:pt x="311" y="11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303431" y="3916178"/>
              <a:ext cx="185342" cy="174953"/>
            </a:xfrm>
            <a:custGeom>
              <a:avLst/>
              <a:gdLst/>
              <a:ahLst/>
              <a:cxnLst/>
              <a:rect l="l" t="t" r="r" b="b"/>
              <a:pathLst>
                <a:path w="3354" h="3166" extrusionOk="0">
                  <a:moveTo>
                    <a:pt x="463" y="1"/>
                  </a:moveTo>
                  <a:cubicBezTo>
                    <a:pt x="316" y="32"/>
                    <a:pt x="316" y="32"/>
                    <a:pt x="358" y="127"/>
                  </a:cubicBezTo>
                  <a:cubicBezTo>
                    <a:pt x="431" y="327"/>
                    <a:pt x="536" y="505"/>
                    <a:pt x="673" y="684"/>
                  </a:cubicBezTo>
                  <a:cubicBezTo>
                    <a:pt x="778" y="842"/>
                    <a:pt x="883" y="978"/>
                    <a:pt x="988" y="1126"/>
                  </a:cubicBezTo>
                  <a:cubicBezTo>
                    <a:pt x="1241" y="1399"/>
                    <a:pt x="1514" y="1651"/>
                    <a:pt x="1798" y="1893"/>
                  </a:cubicBezTo>
                  <a:cubicBezTo>
                    <a:pt x="1955" y="2008"/>
                    <a:pt x="2134" y="2124"/>
                    <a:pt x="2292" y="2229"/>
                  </a:cubicBezTo>
                  <a:cubicBezTo>
                    <a:pt x="2327" y="2257"/>
                    <a:pt x="2366" y="2276"/>
                    <a:pt x="2401" y="2276"/>
                  </a:cubicBezTo>
                  <a:cubicBezTo>
                    <a:pt x="2419" y="2276"/>
                    <a:pt x="2435" y="2271"/>
                    <a:pt x="2449" y="2261"/>
                  </a:cubicBezTo>
                  <a:cubicBezTo>
                    <a:pt x="2512" y="2208"/>
                    <a:pt x="2470" y="2124"/>
                    <a:pt x="2449" y="2072"/>
                  </a:cubicBezTo>
                  <a:cubicBezTo>
                    <a:pt x="2407" y="1977"/>
                    <a:pt x="2355" y="1893"/>
                    <a:pt x="2302" y="1809"/>
                  </a:cubicBezTo>
                  <a:cubicBezTo>
                    <a:pt x="2145" y="1556"/>
                    <a:pt x="1934" y="1346"/>
                    <a:pt x="1724" y="1136"/>
                  </a:cubicBezTo>
                  <a:cubicBezTo>
                    <a:pt x="1661" y="1073"/>
                    <a:pt x="1566" y="1020"/>
                    <a:pt x="1482" y="968"/>
                  </a:cubicBezTo>
                  <a:cubicBezTo>
                    <a:pt x="1472" y="963"/>
                    <a:pt x="1456" y="957"/>
                    <a:pt x="1442" y="957"/>
                  </a:cubicBezTo>
                  <a:cubicBezTo>
                    <a:pt x="1427" y="957"/>
                    <a:pt x="1414" y="963"/>
                    <a:pt x="1409" y="978"/>
                  </a:cubicBezTo>
                  <a:cubicBezTo>
                    <a:pt x="1398" y="1010"/>
                    <a:pt x="1409" y="1052"/>
                    <a:pt x="1419" y="1073"/>
                  </a:cubicBezTo>
                  <a:cubicBezTo>
                    <a:pt x="1482" y="1168"/>
                    <a:pt x="1556" y="1241"/>
                    <a:pt x="1630" y="1325"/>
                  </a:cubicBezTo>
                  <a:cubicBezTo>
                    <a:pt x="1693" y="1388"/>
                    <a:pt x="1766" y="1451"/>
                    <a:pt x="1819" y="1525"/>
                  </a:cubicBezTo>
                  <a:cubicBezTo>
                    <a:pt x="1819" y="1535"/>
                    <a:pt x="1829" y="1556"/>
                    <a:pt x="1819" y="1577"/>
                  </a:cubicBezTo>
                  <a:cubicBezTo>
                    <a:pt x="1804" y="1585"/>
                    <a:pt x="1789" y="1592"/>
                    <a:pt x="1778" y="1592"/>
                  </a:cubicBezTo>
                  <a:cubicBezTo>
                    <a:pt x="1773" y="1592"/>
                    <a:pt x="1769" y="1591"/>
                    <a:pt x="1766" y="1588"/>
                  </a:cubicBezTo>
                  <a:cubicBezTo>
                    <a:pt x="1566" y="1451"/>
                    <a:pt x="1409" y="1294"/>
                    <a:pt x="1272" y="1104"/>
                  </a:cubicBezTo>
                  <a:cubicBezTo>
                    <a:pt x="1251" y="1062"/>
                    <a:pt x="1251" y="999"/>
                    <a:pt x="1251" y="947"/>
                  </a:cubicBezTo>
                  <a:cubicBezTo>
                    <a:pt x="1251" y="873"/>
                    <a:pt x="1283" y="842"/>
                    <a:pt x="1356" y="842"/>
                  </a:cubicBezTo>
                  <a:cubicBezTo>
                    <a:pt x="1377" y="842"/>
                    <a:pt x="1419" y="842"/>
                    <a:pt x="1451" y="852"/>
                  </a:cubicBezTo>
                  <a:cubicBezTo>
                    <a:pt x="1514" y="873"/>
                    <a:pt x="1577" y="894"/>
                    <a:pt x="1630" y="926"/>
                  </a:cubicBezTo>
                  <a:cubicBezTo>
                    <a:pt x="2050" y="1231"/>
                    <a:pt x="2365" y="1630"/>
                    <a:pt x="2576" y="2082"/>
                  </a:cubicBezTo>
                  <a:cubicBezTo>
                    <a:pt x="2576" y="2114"/>
                    <a:pt x="2586" y="2124"/>
                    <a:pt x="2586" y="2156"/>
                  </a:cubicBezTo>
                  <a:cubicBezTo>
                    <a:pt x="2612" y="2287"/>
                    <a:pt x="2536" y="2389"/>
                    <a:pt x="2425" y="2389"/>
                  </a:cubicBezTo>
                  <a:cubicBezTo>
                    <a:pt x="2403" y="2389"/>
                    <a:pt x="2379" y="2385"/>
                    <a:pt x="2355" y="2376"/>
                  </a:cubicBezTo>
                  <a:cubicBezTo>
                    <a:pt x="2250" y="2345"/>
                    <a:pt x="2155" y="2292"/>
                    <a:pt x="2060" y="2229"/>
                  </a:cubicBezTo>
                  <a:cubicBezTo>
                    <a:pt x="1745" y="2019"/>
                    <a:pt x="1472" y="1767"/>
                    <a:pt x="1209" y="1504"/>
                  </a:cubicBezTo>
                  <a:cubicBezTo>
                    <a:pt x="1104" y="1420"/>
                    <a:pt x="1009" y="1315"/>
                    <a:pt x="904" y="1210"/>
                  </a:cubicBezTo>
                  <a:cubicBezTo>
                    <a:pt x="620" y="894"/>
                    <a:pt x="347" y="558"/>
                    <a:pt x="221" y="127"/>
                  </a:cubicBezTo>
                  <a:cubicBezTo>
                    <a:pt x="211" y="64"/>
                    <a:pt x="168" y="32"/>
                    <a:pt x="116" y="22"/>
                  </a:cubicBezTo>
                  <a:lnTo>
                    <a:pt x="32" y="116"/>
                  </a:lnTo>
                  <a:cubicBezTo>
                    <a:pt x="32" y="131"/>
                    <a:pt x="22" y="151"/>
                    <a:pt x="12" y="151"/>
                  </a:cubicBezTo>
                  <a:cubicBezTo>
                    <a:pt x="8" y="151"/>
                    <a:pt x="3" y="147"/>
                    <a:pt x="0" y="137"/>
                  </a:cubicBezTo>
                  <a:lnTo>
                    <a:pt x="0" y="137"/>
                  </a:lnTo>
                  <a:cubicBezTo>
                    <a:pt x="0" y="327"/>
                    <a:pt x="105" y="474"/>
                    <a:pt x="200" y="610"/>
                  </a:cubicBezTo>
                  <a:cubicBezTo>
                    <a:pt x="463" y="1020"/>
                    <a:pt x="747" y="1399"/>
                    <a:pt x="1072" y="1756"/>
                  </a:cubicBezTo>
                  <a:cubicBezTo>
                    <a:pt x="1566" y="2292"/>
                    <a:pt x="2124" y="2744"/>
                    <a:pt x="2796" y="3049"/>
                  </a:cubicBezTo>
                  <a:cubicBezTo>
                    <a:pt x="2880" y="3081"/>
                    <a:pt x="2954" y="3123"/>
                    <a:pt x="3038" y="3154"/>
                  </a:cubicBezTo>
                  <a:cubicBezTo>
                    <a:pt x="3062" y="3161"/>
                    <a:pt x="3086" y="3165"/>
                    <a:pt x="3110" y="3165"/>
                  </a:cubicBezTo>
                  <a:cubicBezTo>
                    <a:pt x="3160" y="3165"/>
                    <a:pt x="3206" y="3145"/>
                    <a:pt x="3227" y="3081"/>
                  </a:cubicBezTo>
                  <a:cubicBezTo>
                    <a:pt x="3248" y="3049"/>
                    <a:pt x="3269" y="3018"/>
                    <a:pt x="3301" y="2975"/>
                  </a:cubicBezTo>
                  <a:cubicBezTo>
                    <a:pt x="3353" y="2912"/>
                    <a:pt x="3353" y="2839"/>
                    <a:pt x="3311" y="2765"/>
                  </a:cubicBezTo>
                  <a:cubicBezTo>
                    <a:pt x="3101" y="2418"/>
                    <a:pt x="2985" y="2029"/>
                    <a:pt x="2807" y="1662"/>
                  </a:cubicBezTo>
                  <a:cubicBezTo>
                    <a:pt x="2481" y="968"/>
                    <a:pt x="1955" y="453"/>
                    <a:pt x="1220" y="190"/>
                  </a:cubicBezTo>
                  <a:cubicBezTo>
                    <a:pt x="967" y="106"/>
                    <a:pt x="726" y="53"/>
                    <a:pt x="46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497393" y="3568869"/>
              <a:ext cx="241707" cy="232976"/>
            </a:xfrm>
            <a:custGeom>
              <a:avLst/>
              <a:gdLst/>
              <a:ahLst/>
              <a:cxnLst/>
              <a:rect l="l" t="t" r="r" b="b"/>
              <a:pathLst>
                <a:path w="4374" h="4216" extrusionOk="0">
                  <a:moveTo>
                    <a:pt x="2944" y="115"/>
                  </a:moveTo>
                  <a:cubicBezTo>
                    <a:pt x="2944" y="116"/>
                    <a:pt x="2944" y="116"/>
                    <a:pt x="2944" y="116"/>
                  </a:cubicBezTo>
                  <a:cubicBezTo>
                    <a:pt x="2944" y="116"/>
                    <a:pt x="2944" y="116"/>
                    <a:pt x="2944" y="115"/>
                  </a:cubicBezTo>
                  <a:close/>
                  <a:moveTo>
                    <a:pt x="2786" y="0"/>
                  </a:moveTo>
                  <a:cubicBezTo>
                    <a:pt x="2797" y="63"/>
                    <a:pt x="2786" y="116"/>
                    <a:pt x="2797" y="158"/>
                  </a:cubicBezTo>
                  <a:cubicBezTo>
                    <a:pt x="2850" y="263"/>
                    <a:pt x="2913" y="379"/>
                    <a:pt x="2976" y="484"/>
                  </a:cubicBezTo>
                  <a:cubicBezTo>
                    <a:pt x="3154" y="725"/>
                    <a:pt x="3323" y="967"/>
                    <a:pt x="3491" y="1209"/>
                  </a:cubicBezTo>
                  <a:cubicBezTo>
                    <a:pt x="3344" y="1314"/>
                    <a:pt x="3207" y="1398"/>
                    <a:pt x="3081" y="1514"/>
                  </a:cubicBezTo>
                  <a:cubicBezTo>
                    <a:pt x="2976" y="1629"/>
                    <a:pt x="2902" y="1787"/>
                    <a:pt x="2786" y="1945"/>
                  </a:cubicBezTo>
                  <a:cubicBezTo>
                    <a:pt x="2576" y="1787"/>
                    <a:pt x="2366" y="1619"/>
                    <a:pt x="2187" y="1419"/>
                  </a:cubicBezTo>
                  <a:cubicBezTo>
                    <a:pt x="2156" y="1377"/>
                    <a:pt x="2124" y="1346"/>
                    <a:pt x="2103" y="1304"/>
                  </a:cubicBezTo>
                  <a:cubicBezTo>
                    <a:pt x="1840" y="999"/>
                    <a:pt x="1767" y="431"/>
                    <a:pt x="1756" y="358"/>
                  </a:cubicBezTo>
                  <a:cubicBezTo>
                    <a:pt x="1746" y="473"/>
                    <a:pt x="1735" y="620"/>
                    <a:pt x="1746" y="767"/>
                  </a:cubicBezTo>
                  <a:cubicBezTo>
                    <a:pt x="1756" y="883"/>
                    <a:pt x="1798" y="988"/>
                    <a:pt x="1840" y="1093"/>
                  </a:cubicBezTo>
                  <a:cubicBezTo>
                    <a:pt x="1851" y="1114"/>
                    <a:pt x="1882" y="1156"/>
                    <a:pt x="1893" y="1198"/>
                  </a:cubicBezTo>
                  <a:cubicBezTo>
                    <a:pt x="2019" y="1430"/>
                    <a:pt x="2219" y="1640"/>
                    <a:pt x="2440" y="1829"/>
                  </a:cubicBezTo>
                  <a:cubicBezTo>
                    <a:pt x="2566" y="1924"/>
                    <a:pt x="2692" y="2008"/>
                    <a:pt x="2807" y="2113"/>
                  </a:cubicBezTo>
                  <a:lnTo>
                    <a:pt x="2892" y="2470"/>
                  </a:lnTo>
                  <a:cubicBezTo>
                    <a:pt x="2775" y="2550"/>
                    <a:pt x="2649" y="2585"/>
                    <a:pt x="2523" y="2585"/>
                  </a:cubicBezTo>
                  <a:cubicBezTo>
                    <a:pt x="2467" y="2585"/>
                    <a:pt x="2411" y="2578"/>
                    <a:pt x="2355" y="2565"/>
                  </a:cubicBezTo>
                  <a:cubicBezTo>
                    <a:pt x="2114" y="2512"/>
                    <a:pt x="1904" y="2428"/>
                    <a:pt x="1704" y="2313"/>
                  </a:cubicBezTo>
                  <a:cubicBezTo>
                    <a:pt x="1704" y="2313"/>
                    <a:pt x="1693" y="2313"/>
                    <a:pt x="1683" y="2302"/>
                  </a:cubicBezTo>
                  <a:cubicBezTo>
                    <a:pt x="1588" y="2250"/>
                    <a:pt x="1494" y="2165"/>
                    <a:pt x="1409" y="2092"/>
                  </a:cubicBezTo>
                  <a:cubicBezTo>
                    <a:pt x="1231" y="1945"/>
                    <a:pt x="1042" y="1745"/>
                    <a:pt x="884" y="1535"/>
                  </a:cubicBezTo>
                  <a:lnTo>
                    <a:pt x="884" y="1535"/>
                  </a:lnTo>
                  <a:lnTo>
                    <a:pt x="894" y="1566"/>
                  </a:lnTo>
                  <a:cubicBezTo>
                    <a:pt x="1157" y="2207"/>
                    <a:pt x="1693" y="2533"/>
                    <a:pt x="2387" y="2712"/>
                  </a:cubicBezTo>
                  <a:cubicBezTo>
                    <a:pt x="2387" y="2775"/>
                    <a:pt x="2377" y="2838"/>
                    <a:pt x="2377" y="2891"/>
                  </a:cubicBezTo>
                  <a:cubicBezTo>
                    <a:pt x="2355" y="3080"/>
                    <a:pt x="2250" y="3164"/>
                    <a:pt x="2072" y="3206"/>
                  </a:cubicBezTo>
                  <a:cubicBezTo>
                    <a:pt x="2025" y="3223"/>
                    <a:pt x="1966" y="3231"/>
                    <a:pt x="1905" y="3231"/>
                  </a:cubicBezTo>
                  <a:cubicBezTo>
                    <a:pt x="1855" y="3231"/>
                    <a:pt x="1804" y="3226"/>
                    <a:pt x="1756" y="3217"/>
                  </a:cubicBezTo>
                  <a:cubicBezTo>
                    <a:pt x="1336" y="3153"/>
                    <a:pt x="989" y="2975"/>
                    <a:pt x="705" y="2670"/>
                  </a:cubicBezTo>
                  <a:cubicBezTo>
                    <a:pt x="705" y="2670"/>
                    <a:pt x="548" y="2523"/>
                    <a:pt x="411" y="2313"/>
                  </a:cubicBezTo>
                  <a:lnTo>
                    <a:pt x="411" y="2313"/>
                  </a:lnTo>
                  <a:cubicBezTo>
                    <a:pt x="495" y="2607"/>
                    <a:pt x="674" y="2796"/>
                    <a:pt x="737" y="2870"/>
                  </a:cubicBezTo>
                  <a:cubicBezTo>
                    <a:pt x="1052" y="3143"/>
                    <a:pt x="1420" y="3322"/>
                    <a:pt x="1861" y="3364"/>
                  </a:cubicBezTo>
                  <a:cubicBezTo>
                    <a:pt x="1977" y="3626"/>
                    <a:pt x="1946" y="3816"/>
                    <a:pt x="1746" y="3952"/>
                  </a:cubicBezTo>
                  <a:cubicBezTo>
                    <a:pt x="1657" y="4014"/>
                    <a:pt x="1561" y="4039"/>
                    <a:pt x="1464" y="4039"/>
                  </a:cubicBezTo>
                  <a:cubicBezTo>
                    <a:pt x="1446" y="4039"/>
                    <a:pt x="1428" y="4038"/>
                    <a:pt x="1409" y="4036"/>
                  </a:cubicBezTo>
                  <a:cubicBezTo>
                    <a:pt x="915" y="3973"/>
                    <a:pt x="537" y="3732"/>
                    <a:pt x="285" y="3322"/>
                  </a:cubicBezTo>
                  <a:cubicBezTo>
                    <a:pt x="127" y="3027"/>
                    <a:pt x="54" y="2922"/>
                    <a:pt x="1" y="2880"/>
                  </a:cubicBezTo>
                  <a:lnTo>
                    <a:pt x="1" y="2880"/>
                  </a:lnTo>
                  <a:cubicBezTo>
                    <a:pt x="12" y="3059"/>
                    <a:pt x="75" y="3248"/>
                    <a:pt x="180" y="3458"/>
                  </a:cubicBezTo>
                  <a:cubicBezTo>
                    <a:pt x="489" y="3927"/>
                    <a:pt x="922" y="4207"/>
                    <a:pt x="1496" y="4207"/>
                  </a:cubicBezTo>
                  <a:cubicBezTo>
                    <a:pt x="1526" y="4207"/>
                    <a:pt x="1557" y="4206"/>
                    <a:pt x="1588" y="4205"/>
                  </a:cubicBezTo>
                  <a:cubicBezTo>
                    <a:pt x="1609" y="4205"/>
                    <a:pt x="1630" y="4215"/>
                    <a:pt x="1662" y="4215"/>
                  </a:cubicBezTo>
                  <a:lnTo>
                    <a:pt x="1819" y="4163"/>
                  </a:lnTo>
                  <a:cubicBezTo>
                    <a:pt x="1904" y="4047"/>
                    <a:pt x="1998" y="3942"/>
                    <a:pt x="2030" y="3816"/>
                  </a:cubicBezTo>
                  <a:cubicBezTo>
                    <a:pt x="2072" y="3679"/>
                    <a:pt x="2051" y="3532"/>
                    <a:pt x="2061" y="3406"/>
                  </a:cubicBezTo>
                  <a:cubicBezTo>
                    <a:pt x="2103" y="3374"/>
                    <a:pt x="2124" y="3364"/>
                    <a:pt x="2166" y="3353"/>
                  </a:cubicBezTo>
                  <a:cubicBezTo>
                    <a:pt x="2366" y="3259"/>
                    <a:pt x="2482" y="3122"/>
                    <a:pt x="2492" y="2901"/>
                  </a:cubicBezTo>
                  <a:cubicBezTo>
                    <a:pt x="2492" y="2849"/>
                    <a:pt x="2524" y="2796"/>
                    <a:pt x="2534" y="2744"/>
                  </a:cubicBezTo>
                  <a:cubicBezTo>
                    <a:pt x="2702" y="2691"/>
                    <a:pt x="2850" y="2638"/>
                    <a:pt x="2997" y="2607"/>
                  </a:cubicBezTo>
                  <a:cubicBezTo>
                    <a:pt x="3195" y="2725"/>
                    <a:pt x="3377" y="2784"/>
                    <a:pt x="3543" y="2784"/>
                  </a:cubicBezTo>
                  <a:cubicBezTo>
                    <a:pt x="3745" y="2784"/>
                    <a:pt x="3923" y="2696"/>
                    <a:pt x="4079" y="2523"/>
                  </a:cubicBezTo>
                  <a:cubicBezTo>
                    <a:pt x="4226" y="2376"/>
                    <a:pt x="4311" y="2207"/>
                    <a:pt x="4321" y="1997"/>
                  </a:cubicBezTo>
                  <a:cubicBezTo>
                    <a:pt x="4321" y="1987"/>
                    <a:pt x="4290" y="1955"/>
                    <a:pt x="4269" y="1934"/>
                  </a:cubicBezTo>
                  <a:cubicBezTo>
                    <a:pt x="4174" y="2039"/>
                    <a:pt x="4163" y="2155"/>
                    <a:pt x="4111" y="2260"/>
                  </a:cubicBezTo>
                  <a:cubicBezTo>
                    <a:pt x="4006" y="2502"/>
                    <a:pt x="3817" y="2628"/>
                    <a:pt x="3575" y="2670"/>
                  </a:cubicBezTo>
                  <a:cubicBezTo>
                    <a:pt x="3548" y="2674"/>
                    <a:pt x="3521" y="2675"/>
                    <a:pt x="3495" y="2675"/>
                  </a:cubicBezTo>
                  <a:cubicBezTo>
                    <a:pt x="3136" y="2675"/>
                    <a:pt x="2876" y="2349"/>
                    <a:pt x="2955" y="1987"/>
                  </a:cubicBezTo>
                  <a:cubicBezTo>
                    <a:pt x="2976" y="1850"/>
                    <a:pt x="3049" y="1745"/>
                    <a:pt x="3133" y="1661"/>
                  </a:cubicBezTo>
                  <a:cubicBezTo>
                    <a:pt x="3259" y="1535"/>
                    <a:pt x="3396" y="1451"/>
                    <a:pt x="3543" y="1377"/>
                  </a:cubicBezTo>
                  <a:cubicBezTo>
                    <a:pt x="3543" y="1377"/>
                    <a:pt x="3785" y="1240"/>
                    <a:pt x="4374" y="1209"/>
                  </a:cubicBezTo>
                  <a:cubicBezTo>
                    <a:pt x="4243" y="1174"/>
                    <a:pt x="4105" y="1154"/>
                    <a:pt x="3960" y="1154"/>
                  </a:cubicBezTo>
                  <a:cubicBezTo>
                    <a:pt x="3930" y="1154"/>
                    <a:pt x="3900" y="1155"/>
                    <a:pt x="3869" y="1156"/>
                  </a:cubicBezTo>
                  <a:cubicBezTo>
                    <a:pt x="3796" y="1156"/>
                    <a:pt x="3711" y="1167"/>
                    <a:pt x="3638" y="1188"/>
                  </a:cubicBezTo>
                  <a:cubicBezTo>
                    <a:pt x="3428" y="894"/>
                    <a:pt x="3217" y="610"/>
                    <a:pt x="3018" y="326"/>
                  </a:cubicBezTo>
                  <a:cubicBezTo>
                    <a:pt x="2884" y="139"/>
                    <a:pt x="2891" y="105"/>
                    <a:pt x="2913" y="105"/>
                  </a:cubicBezTo>
                  <a:cubicBezTo>
                    <a:pt x="2925" y="105"/>
                    <a:pt x="2941" y="114"/>
                    <a:pt x="2944" y="115"/>
                  </a:cubicBezTo>
                  <a:lnTo>
                    <a:pt x="2944" y="115"/>
                  </a:lnTo>
                  <a:cubicBezTo>
                    <a:pt x="2891" y="84"/>
                    <a:pt x="2849" y="53"/>
                    <a:pt x="2786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509605" y="3745424"/>
              <a:ext cx="2984" cy="5305"/>
            </a:xfrm>
            <a:custGeom>
              <a:avLst/>
              <a:gdLst/>
              <a:ahLst/>
              <a:cxnLst/>
              <a:rect l="l" t="t" r="r" b="b"/>
              <a:pathLst>
                <a:path w="54" h="96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43"/>
                    <a:pt x="43" y="64"/>
                    <a:pt x="53" y="95"/>
                  </a:cubicBezTo>
                  <a:cubicBezTo>
                    <a:pt x="43" y="53"/>
                    <a:pt x="11" y="2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497393" y="3543007"/>
              <a:ext cx="192913" cy="248449"/>
            </a:xfrm>
            <a:custGeom>
              <a:avLst/>
              <a:gdLst/>
              <a:ahLst/>
              <a:cxnLst/>
              <a:rect l="l" t="t" r="r" b="b"/>
              <a:pathLst>
                <a:path w="3491" h="4496" extrusionOk="0">
                  <a:moveTo>
                    <a:pt x="2883" y="0"/>
                  </a:moveTo>
                  <a:cubicBezTo>
                    <a:pt x="2460" y="0"/>
                    <a:pt x="2038" y="239"/>
                    <a:pt x="1840" y="626"/>
                  </a:cubicBezTo>
                  <a:cubicBezTo>
                    <a:pt x="1809" y="678"/>
                    <a:pt x="1788" y="731"/>
                    <a:pt x="1756" y="794"/>
                  </a:cubicBezTo>
                  <a:cubicBezTo>
                    <a:pt x="1777" y="878"/>
                    <a:pt x="1840" y="1446"/>
                    <a:pt x="2103" y="1740"/>
                  </a:cubicBezTo>
                  <a:cubicBezTo>
                    <a:pt x="2124" y="1782"/>
                    <a:pt x="2156" y="1824"/>
                    <a:pt x="2198" y="1866"/>
                  </a:cubicBezTo>
                  <a:cubicBezTo>
                    <a:pt x="2366" y="2055"/>
                    <a:pt x="2576" y="2234"/>
                    <a:pt x="2786" y="2392"/>
                  </a:cubicBezTo>
                  <a:cubicBezTo>
                    <a:pt x="2902" y="2234"/>
                    <a:pt x="2986" y="2076"/>
                    <a:pt x="3091" y="1950"/>
                  </a:cubicBezTo>
                  <a:cubicBezTo>
                    <a:pt x="3207" y="1835"/>
                    <a:pt x="3354" y="1761"/>
                    <a:pt x="3491" y="1656"/>
                  </a:cubicBezTo>
                  <a:cubicBezTo>
                    <a:pt x="3323" y="1414"/>
                    <a:pt x="3154" y="1162"/>
                    <a:pt x="2976" y="931"/>
                  </a:cubicBezTo>
                  <a:cubicBezTo>
                    <a:pt x="2913" y="826"/>
                    <a:pt x="2850" y="710"/>
                    <a:pt x="2797" y="605"/>
                  </a:cubicBezTo>
                  <a:cubicBezTo>
                    <a:pt x="2786" y="563"/>
                    <a:pt x="2797" y="510"/>
                    <a:pt x="2786" y="447"/>
                  </a:cubicBezTo>
                  <a:lnTo>
                    <a:pt x="2786" y="447"/>
                  </a:lnTo>
                  <a:cubicBezTo>
                    <a:pt x="2850" y="500"/>
                    <a:pt x="2892" y="521"/>
                    <a:pt x="2944" y="563"/>
                  </a:cubicBezTo>
                  <a:cubicBezTo>
                    <a:pt x="2944" y="563"/>
                    <a:pt x="2924" y="549"/>
                    <a:pt x="2911" y="549"/>
                  </a:cubicBezTo>
                  <a:cubicBezTo>
                    <a:pt x="2890" y="549"/>
                    <a:pt x="2888" y="585"/>
                    <a:pt x="3018" y="773"/>
                  </a:cubicBezTo>
                  <a:cubicBezTo>
                    <a:pt x="3070" y="531"/>
                    <a:pt x="3238" y="395"/>
                    <a:pt x="3323" y="195"/>
                  </a:cubicBezTo>
                  <a:cubicBezTo>
                    <a:pt x="3312" y="90"/>
                    <a:pt x="3238" y="58"/>
                    <a:pt x="3165" y="37"/>
                  </a:cubicBezTo>
                  <a:cubicBezTo>
                    <a:pt x="3073" y="12"/>
                    <a:pt x="2978" y="0"/>
                    <a:pt x="2883" y="0"/>
                  </a:cubicBezTo>
                  <a:close/>
                  <a:moveTo>
                    <a:pt x="214" y="3650"/>
                  </a:moveTo>
                  <a:lnTo>
                    <a:pt x="214" y="3650"/>
                  </a:lnTo>
                  <a:cubicBezTo>
                    <a:pt x="216" y="3654"/>
                    <a:pt x="219" y="3659"/>
                    <a:pt x="222" y="3664"/>
                  </a:cubicBezTo>
                  <a:cubicBezTo>
                    <a:pt x="218" y="3660"/>
                    <a:pt x="216" y="3655"/>
                    <a:pt x="214" y="3650"/>
                  </a:cubicBezTo>
                  <a:close/>
                  <a:moveTo>
                    <a:pt x="1756" y="794"/>
                  </a:moveTo>
                  <a:lnTo>
                    <a:pt x="1756" y="794"/>
                  </a:lnTo>
                  <a:cubicBezTo>
                    <a:pt x="1683" y="815"/>
                    <a:pt x="1599" y="826"/>
                    <a:pt x="1536" y="847"/>
                  </a:cubicBezTo>
                  <a:cubicBezTo>
                    <a:pt x="1420" y="889"/>
                    <a:pt x="1283" y="931"/>
                    <a:pt x="1178" y="1004"/>
                  </a:cubicBezTo>
                  <a:cubicBezTo>
                    <a:pt x="947" y="1162"/>
                    <a:pt x="810" y="1393"/>
                    <a:pt x="842" y="1677"/>
                  </a:cubicBezTo>
                  <a:cubicBezTo>
                    <a:pt x="842" y="1729"/>
                    <a:pt x="842" y="1793"/>
                    <a:pt x="852" y="1866"/>
                  </a:cubicBezTo>
                  <a:cubicBezTo>
                    <a:pt x="653" y="1919"/>
                    <a:pt x="442" y="1940"/>
                    <a:pt x="337" y="2150"/>
                  </a:cubicBezTo>
                  <a:cubicBezTo>
                    <a:pt x="232" y="2360"/>
                    <a:pt x="222" y="2581"/>
                    <a:pt x="327" y="2823"/>
                  </a:cubicBezTo>
                  <a:cubicBezTo>
                    <a:pt x="274" y="2823"/>
                    <a:pt x="222" y="2854"/>
                    <a:pt x="180" y="2896"/>
                  </a:cubicBezTo>
                  <a:cubicBezTo>
                    <a:pt x="43" y="3022"/>
                    <a:pt x="1" y="3159"/>
                    <a:pt x="1" y="3348"/>
                  </a:cubicBezTo>
                  <a:cubicBezTo>
                    <a:pt x="42" y="3369"/>
                    <a:pt x="102" y="3457"/>
                    <a:pt x="210" y="3643"/>
                  </a:cubicBezTo>
                  <a:lnTo>
                    <a:pt x="210" y="3643"/>
                  </a:lnTo>
                  <a:cubicBezTo>
                    <a:pt x="231" y="3689"/>
                    <a:pt x="258" y="3734"/>
                    <a:pt x="285" y="3779"/>
                  </a:cubicBezTo>
                  <a:cubicBezTo>
                    <a:pt x="285" y="3769"/>
                    <a:pt x="274" y="3758"/>
                    <a:pt x="274" y="3737"/>
                  </a:cubicBezTo>
                  <a:lnTo>
                    <a:pt x="274" y="3737"/>
                  </a:lnTo>
                  <a:cubicBezTo>
                    <a:pt x="274" y="3748"/>
                    <a:pt x="285" y="3769"/>
                    <a:pt x="285" y="3779"/>
                  </a:cubicBezTo>
                  <a:cubicBezTo>
                    <a:pt x="537" y="4189"/>
                    <a:pt x="915" y="4420"/>
                    <a:pt x="1409" y="4494"/>
                  </a:cubicBezTo>
                  <a:cubicBezTo>
                    <a:pt x="1424" y="4495"/>
                    <a:pt x="1439" y="4496"/>
                    <a:pt x="1454" y="4496"/>
                  </a:cubicBezTo>
                  <a:cubicBezTo>
                    <a:pt x="1554" y="4496"/>
                    <a:pt x="1654" y="4465"/>
                    <a:pt x="1746" y="4410"/>
                  </a:cubicBezTo>
                  <a:cubicBezTo>
                    <a:pt x="1946" y="4263"/>
                    <a:pt x="1977" y="4084"/>
                    <a:pt x="1861" y="3821"/>
                  </a:cubicBezTo>
                  <a:cubicBezTo>
                    <a:pt x="1420" y="3779"/>
                    <a:pt x="1052" y="3600"/>
                    <a:pt x="737" y="3317"/>
                  </a:cubicBezTo>
                  <a:cubicBezTo>
                    <a:pt x="674" y="3254"/>
                    <a:pt x="495" y="3054"/>
                    <a:pt x="411" y="2770"/>
                  </a:cubicBezTo>
                  <a:lnTo>
                    <a:pt x="411" y="2770"/>
                  </a:lnTo>
                  <a:cubicBezTo>
                    <a:pt x="548" y="2980"/>
                    <a:pt x="705" y="3117"/>
                    <a:pt x="705" y="3117"/>
                  </a:cubicBezTo>
                  <a:cubicBezTo>
                    <a:pt x="989" y="3422"/>
                    <a:pt x="1336" y="3611"/>
                    <a:pt x="1756" y="3674"/>
                  </a:cubicBezTo>
                  <a:cubicBezTo>
                    <a:pt x="1800" y="3678"/>
                    <a:pt x="1847" y="3681"/>
                    <a:pt x="1893" y="3681"/>
                  </a:cubicBezTo>
                  <a:cubicBezTo>
                    <a:pt x="1959" y="3681"/>
                    <a:pt x="2022" y="3676"/>
                    <a:pt x="2072" y="3664"/>
                  </a:cubicBezTo>
                  <a:cubicBezTo>
                    <a:pt x="2250" y="3621"/>
                    <a:pt x="2355" y="3527"/>
                    <a:pt x="2377" y="3348"/>
                  </a:cubicBezTo>
                  <a:cubicBezTo>
                    <a:pt x="2377" y="3296"/>
                    <a:pt x="2387" y="3222"/>
                    <a:pt x="2387" y="3159"/>
                  </a:cubicBezTo>
                  <a:cubicBezTo>
                    <a:pt x="1693" y="2991"/>
                    <a:pt x="1157" y="2665"/>
                    <a:pt x="894" y="2013"/>
                  </a:cubicBezTo>
                  <a:lnTo>
                    <a:pt x="884" y="1992"/>
                  </a:lnTo>
                  <a:lnTo>
                    <a:pt x="884" y="1992"/>
                  </a:lnTo>
                  <a:cubicBezTo>
                    <a:pt x="1042" y="2202"/>
                    <a:pt x="1231" y="2402"/>
                    <a:pt x="1409" y="2528"/>
                  </a:cubicBezTo>
                  <a:cubicBezTo>
                    <a:pt x="1672" y="2781"/>
                    <a:pt x="1988" y="2938"/>
                    <a:pt x="2355" y="3001"/>
                  </a:cubicBezTo>
                  <a:cubicBezTo>
                    <a:pt x="2417" y="3016"/>
                    <a:pt x="2479" y="3024"/>
                    <a:pt x="2541" y="3024"/>
                  </a:cubicBezTo>
                  <a:cubicBezTo>
                    <a:pt x="2661" y="3024"/>
                    <a:pt x="2781" y="2993"/>
                    <a:pt x="2892" y="2917"/>
                  </a:cubicBezTo>
                  <a:lnTo>
                    <a:pt x="2807" y="2560"/>
                  </a:lnTo>
                  <a:cubicBezTo>
                    <a:pt x="2692" y="2455"/>
                    <a:pt x="2566" y="2360"/>
                    <a:pt x="2440" y="2266"/>
                  </a:cubicBezTo>
                  <a:cubicBezTo>
                    <a:pt x="2093" y="1982"/>
                    <a:pt x="1830" y="1656"/>
                    <a:pt x="1746" y="1204"/>
                  </a:cubicBezTo>
                  <a:cubicBezTo>
                    <a:pt x="1745" y="1195"/>
                    <a:pt x="1745" y="1186"/>
                    <a:pt x="1744" y="1178"/>
                  </a:cubicBezTo>
                  <a:lnTo>
                    <a:pt x="1744" y="1178"/>
                  </a:lnTo>
                  <a:cubicBezTo>
                    <a:pt x="1745" y="1179"/>
                    <a:pt x="1745" y="1181"/>
                    <a:pt x="1746" y="1183"/>
                  </a:cubicBezTo>
                  <a:cubicBezTo>
                    <a:pt x="1746" y="1167"/>
                    <a:pt x="1744" y="1153"/>
                    <a:pt x="1742" y="1139"/>
                  </a:cubicBezTo>
                  <a:lnTo>
                    <a:pt x="1742" y="1139"/>
                  </a:lnTo>
                  <a:cubicBezTo>
                    <a:pt x="1738" y="1017"/>
                    <a:pt x="1747" y="901"/>
                    <a:pt x="1756" y="794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90339" y="3632141"/>
              <a:ext cx="204517" cy="228334"/>
            </a:xfrm>
            <a:custGeom>
              <a:avLst/>
              <a:gdLst/>
              <a:ahLst/>
              <a:cxnLst/>
              <a:rect l="l" t="t" r="r" b="b"/>
              <a:pathLst>
                <a:path w="3701" h="4132" extrusionOk="0">
                  <a:moveTo>
                    <a:pt x="2734" y="159"/>
                  </a:moveTo>
                  <a:lnTo>
                    <a:pt x="2734" y="159"/>
                  </a:lnTo>
                  <a:cubicBezTo>
                    <a:pt x="2735" y="159"/>
                    <a:pt x="2736" y="159"/>
                    <a:pt x="2738" y="159"/>
                  </a:cubicBezTo>
                  <a:lnTo>
                    <a:pt x="2738" y="159"/>
                  </a:lnTo>
                  <a:cubicBezTo>
                    <a:pt x="2735" y="159"/>
                    <a:pt x="2734" y="159"/>
                    <a:pt x="2734" y="159"/>
                  </a:cubicBezTo>
                  <a:close/>
                  <a:moveTo>
                    <a:pt x="2681" y="1"/>
                  </a:moveTo>
                  <a:cubicBezTo>
                    <a:pt x="2092" y="22"/>
                    <a:pt x="1851" y="169"/>
                    <a:pt x="1851" y="169"/>
                  </a:cubicBezTo>
                  <a:cubicBezTo>
                    <a:pt x="1704" y="232"/>
                    <a:pt x="1567" y="327"/>
                    <a:pt x="1441" y="442"/>
                  </a:cubicBezTo>
                  <a:cubicBezTo>
                    <a:pt x="1357" y="537"/>
                    <a:pt x="1283" y="642"/>
                    <a:pt x="1262" y="779"/>
                  </a:cubicBezTo>
                  <a:cubicBezTo>
                    <a:pt x="1184" y="1141"/>
                    <a:pt x="1442" y="1457"/>
                    <a:pt x="1800" y="1457"/>
                  </a:cubicBezTo>
                  <a:cubicBezTo>
                    <a:pt x="1827" y="1457"/>
                    <a:pt x="1854" y="1455"/>
                    <a:pt x="1882" y="1451"/>
                  </a:cubicBezTo>
                  <a:cubicBezTo>
                    <a:pt x="2124" y="1420"/>
                    <a:pt x="2313" y="1283"/>
                    <a:pt x="2418" y="1052"/>
                  </a:cubicBezTo>
                  <a:cubicBezTo>
                    <a:pt x="2471" y="947"/>
                    <a:pt x="2481" y="831"/>
                    <a:pt x="2576" y="716"/>
                  </a:cubicBezTo>
                  <a:cubicBezTo>
                    <a:pt x="2597" y="747"/>
                    <a:pt x="2629" y="779"/>
                    <a:pt x="2629" y="789"/>
                  </a:cubicBezTo>
                  <a:cubicBezTo>
                    <a:pt x="2618" y="999"/>
                    <a:pt x="2534" y="1168"/>
                    <a:pt x="2387" y="1315"/>
                  </a:cubicBezTo>
                  <a:cubicBezTo>
                    <a:pt x="2233" y="1485"/>
                    <a:pt x="2058" y="1570"/>
                    <a:pt x="1860" y="1570"/>
                  </a:cubicBezTo>
                  <a:cubicBezTo>
                    <a:pt x="1692" y="1570"/>
                    <a:pt x="1507" y="1509"/>
                    <a:pt x="1304" y="1388"/>
                  </a:cubicBezTo>
                  <a:cubicBezTo>
                    <a:pt x="1157" y="1430"/>
                    <a:pt x="1010" y="1483"/>
                    <a:pt x="842" y="1535"/>
                  </a:cubicBezTo>
                  <a:cubicBezTo>
                    <a:pt x="831" y="1588"/>
                    <a:pt x="800" y="1641"/>
                    <a:pt x="800" y="1693"/>
                  </a:cubicBezTo>
                  <a:cubicBezTo>
                    <a:pt x="789" y="1914"/>
                    <a:pt x="673" y="2051"/>
                    <a:pt x="474" y="2135"/>
                  </a:cubicBezTo>
                  <a:cubicBezTo>
                    <a:pt x="432" y="2156"/>
                    <a:pt x="411" y="2166"/>
                    <a:pt x="369" y="2187"/>
                  </a:cubicBezTo>
                  <a:cubicBezTo>
                    <a:pt x="358" y="2324"/>
                    <a:pt x="379" y="2471"/>
                    <a:pt x="337" y="2597"/>
                  </a:cubicBezTo>
                  <a:cubicBezTo>
                    <a:pt x="306" y="2734"/>
                    <a:pt x="211" y="2839"/>
                    <a:pt x="127" y="2954"/>
                  </a:cubicBezTo>
                  <a:lnTo>
                    <a:pt x="1" y="3018"/>
                  </a:lnTo>
                  <a:cubicBezTo>
                    <a:pt x="22" y="3070"/>
                    <a:pt x="64" y="3144"/>
                    <a:pt x="95" y="3217"/>
                  </a:cubicBezTo>
                  <a:cubicBezTo>
                    <a:pt x="253" y="3585"/>
                    <a:pt x="537" y="3837"/>
                    <a:pt x="905" y="3985"/>
                  </a:cubicBezTo>
                  <a:cubicBezTo>
                    <a:pt x="1094" y="4048"/>
                    <a:pt x="1283" y="4090"/>
                    <a:pt x="1472" y="4121"/>
                  </a:cubicBezTo>
                  <a:cubicBezTo>
                    <a:pt x="1497" y="4128"/>
                    <a:pt x="1522" y="4131"/>
                    <a:pt x="1545" y="4131"/>
                  </a:cubicBezTo>
                  <a:cubicBezTo>
                    <a:pt x="1628" y="4131"/>
                    <a:pt x="1696" y="4088"/>
                    <a:pt x="1746" y="4006"/>
                  </a:cubicBezTo>
                  <a:cubicBezTo>
                    <a:pt x="2177" y="3333"/>
                    <a:pt x="2702" y="2744"/>
                    <a:pt x="3249" y="2156"/>
                  </a:cubicBezTo>
                  <a:cubicBezTo>
                    <a:pt x="3375" y="2008"/>
                    <a:pt x="3480" y="1861"/>
                    <a:pt x="3596" y="1714"/>
                  </a:cubicBezTo>
                  <a:cubicBezTo>
                    <a:pt x="3680" y="1630"/>
                    <a:pt x="3701" y="1525"/>
                    <a:pt x="3690" y="1388"/>
                  </a:cubicBezTo>
                  <a:cubicBezTo>
                    <a:pt x="3669" y="1010"/>
                    <a:pt x="3522" y="684"/>
                    <a:pt x="3280" y="390"/>
                  </a:cubicBezTo>
                  <a:cubicBezTo>
                    <a:pt x="3112" y="180"/>
                    <a:pt x="2912" y="64"/>
                    <a:pt x="2681" y="1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1018436" y="3007150"/>
              <a:ext cx="1000869" cy="897809"/>
            </a:xfrm>
            <a:custGeom>
              <a:avLst/>
              <a:gdLst/>
              <a:ahLst/>
              <a:cxnLst/>
              <a:rect l="l" t="t" r="r" b="b"/>
              <a:pathLst>
                <a:path w="18112" h="16247" extrusionOk="0">
                  <a:moveTo>
                    <a:pt x="14022" y="1"/>
                  </a:moveTo>
                  <a:cubicBezTo>
                    <a:pt x="13770" y="1"/>
                    <a:pt x="13528" y="11"/>
                    <a:pt x="13276" y="32"/>
                  </a:cubicBezTo>
                  <a:cubicBezTo>
                    <a:pt x="12719" y="106"/>
                    <a:pt x="12172" y="180"/>
                    <a:pt x="11615" y="243"/>
                  </a:cubicBezTo>
                  <a:cubicBezTo>
                    <a:pt x="10659" y="369"/>
                    <a:pt x="9713" y="495"/>
                    <a:pt x="8767" y="653"/>
                  </a:cubicBezTo>
                  <a:cubicBezTo>
                    <a:pt x="8020" y="768"/>
                    <a:pt x="7285" y="873"/>
                    <a:pt x="6538" y="999"/>
                  </a:cubicBezTo>
                  <a:cubicBezTo>
                    <a:pt x="5645" y="1136"/>
                    <a:pt x="4751" y="1273"/>
                    <a:pt x="3837" y="1420"/>
                  </a:cubicBezTo>
                  <a:cubicBezTo>
                    <a:pt x="3227" y="1504"/>
                    <a:pt x="2607" y="1609"/>
                    <a:pt x="1998" y="1704"/>
                  </a:cubicBezTo>
                  <a:cubicBezTo>
                    <a:pt x="1483" y="1788"/>
                    <a:pt x="989" y="1861"/>
                    <a:pt x="473" y="1956"/>
                  </a:cubicBezTo>
                  <a:cubicBezTo>
                    <a:pt x="414" y="1963"/>
                    <a:pt x="360" y="1971"/>
                    <a:pt x="303" y="1971"/>
                  </a:cubicBezTo>
                  <a:cubicBezTo>
                    <a:pt x="280" y="1971"/>
                    <a:pt x="256" y="1970"/>
                    <a:pt x="232" y="1966"/>
                  </a:cubicBezTo>
                  <a:cubicBezTo>
                    <a:pt x="214" y="1963"/>
                    <a:pt x="197" y="1962"/>
                    <a:pt x="181" y="1962"/>
                  </a:cubicBezTo>
                  <a:cubicBezTo>
                    <a:pt x="88" y="1962"/>
                    <a:pt x="39" y="2015"/>
                    <a:pt x="21" y="2114"/>
                  </a:cubicBezTo>
                  <a:cubicBezTo>
                    <a:pt x="0" y="2187"/>
                    <a:pt x="32" y="2271"/>
                    <a:pt x="53" y="2334"/>
                  </a:cubicBezTo>
                  <a:cubicBezTo>
                    <a:pt x="127" y="2576"/>
                    <a:pt x="200" y="2797"/>
                    <a:pt x="263" y="3028"/>
                  </a:cubicBezTo>
                  <a:cubicBezTo>
                    <a:pt x="494" y="3816"/>
                    <a:pt x="694" y="4605"/>
                    <a:pt x="915" y="5414"/>
                  </a:cubicBezTo>
                  <a:cubicBezTo>
                    <a:pt x="1251" y="6686"/>
                    <a:pt x="1609" y="7958"/>
                    <a:pt x="1945" y="9230"/>
                  </a:cubicBezTo>
                  <a:cubicBezTo>
                    <a:pt x="2092" y="9745"/>
                    <a:pt x="2229" y="10270"/>
                    <a:pt x="2365" y="10785"/>
                  </a:cubicBezTo>
                  <a:cubicBezTo>
                    <a:pt x="2555" y="11416"/>
                    <a:pt x="2681" y="12057"/>
                    <a:pt x="2944" y="12667"/>
                  </a:cubicBezTo>
                  <a:cubicBezTo>
                    <a:pt x="2975" y="12719"/>
                    <a:pt x="2986" y="12772"/>
                    <a:pt x="2996" y="12824"/>
                  </a:cubicBezTo>
                  <a:cubicBezTo>
                    <a:pt x="3196" y="13508"/>
                    <a:pt x="3396" y="14191"/>
                    <a:pt x="3606" y="14874"/>
                  </a:cubicBezTo>
                  <a:cubicBezTo>
                    <a:pt x="3721" y="15253"/>
                    <a:pt x="3858" y="15641"/>
                    <a:pt x="4037" y="15999"/>
                  </a:cubicBezTo>
                  <a:cubicBezTo>
                    <a:pt x="4120" y="16147"/>
                    <a:pt x="4220" y="16246"/>
                    <a:pt x="4386" y="16246"/>
                  </a:cubicBezTo>
                  <a:cubicBezTo>
                    <a:pt x="4408" y="16246"/>
                    <a:pt x="4432" y="16244"/>
                    <a:pt x="4457" y="16241"/>
                  </a:cubicBezTo>
                  <a:cubicBezTo>
                    <a:pt x="4751" y="16199"/>
                    <a:pt x="5046" y="16167"/>
                    <a:pt x="5340" y="16135"/>
                  </a:cubicBezTo>
                  <a:cubicBezTo>
                    <a:pt x="6286" y="15988"/>
                    <a:pt x="7243" y="15831"/>
                    <a:pt x="8189" y="15641"/>
                  </a:cubicBezTo>
                  <a:cubicBezTo>
                    <a:pt x="9976" y="15305"/>
                    <a:pt x="11752" y="14906"/>
                    <a:pt x="13507" y="14485"/>
                  </a:cubicBezTo>
                  <a:cubicBezTo>
                    <a:pt x="14422" y="14264"/>
                    <a:pt x="15315" y="14012"/>
                    <a:pt x="16219" y="13834"/>
                  </a:cubicBezTo>
                  <a:cubicBezTo>
                    <a:pt x="16755" y="13718"/>
                    <a:pt x="17281" y="13592"/>
                    <a:pt x="17817" y="13476"/>
                  </a:cubicBezTo>
                  <a:cubicBezTo>
                    <a:pt x="17901" y="13466"/>
                    <a:pt x="17953" y="13424"/>
                    <a:pt x="18006" y="13361"/>
                  </a:cubicBezTo>
                  <a:cubicBezTo>
                    <a:pt x="18101" y="13245"/>
                    <a:pt x="18111" y="13150"/>
                    <a:pt x="18080" y="13014"/>
                  </a:cubicBezTo>
                  <a:cubicBezTo>
                    <a:pt x="17953" y="12499"/>
                    <a:pt x="17838" y="11994"/>
                    <a:pt x="17691" y="11490"/>
                  </a:cubicBezTo>
                  <a:cubicBezTo>
                    <a:pt x="17239" y="9871"/>
                    <a:pt x="16787" y="8273"/>
                    <a:pt x="16335" y="6675"/>
                  </a:cubicBezTo>
                  <a:cubicBezTo>
                    <a:pt x="16051" y="5656"/>
                    <a:pt x="15757" y="4657"/>
                    <a:pt x="15452" y="3648"/>
                  </a:cubicBezTo>
                  <a:cubicBezTo>
                    <a:pt x="15231" y="2881"/>
                    <a:pt x="15000" y="2124"/>
                    <a:pt x="14758" y="1367"/>
                  </a:cubicBezTo>
                  <a:cubicBezTo>
                    <a:pt x="14642" y="999"/>
                    <a:pt x="14537" y="632"/>
                    <a:pt x="14401" y="274"/>
                  </a:cubicBezTo>
                  <a:cubicBezTo>
                    <a:pt x="14327" y="32"/>
                    <a:pt x="14275" y="1"/>
                    <a:pt x="140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086958" y="3162154"/>
              <a:ext cx="67472" cy="25585"/>
            </a:xfrm>
            <a:custGeom>
              <a:avLst/>
              <a:gdLst/>
              <a:ahLst/>
              <a:cxnLst/>
              <a:rect l="l" t="t" r="r" b="b"/>
              <a:pathLst>
                <a:path w="1221" h="463" extrusionOk="0">
                  <a:moveTo>
                    <a:pt x="1022" y="1"/>
                  </a:moveTo>
                  <a:cubicBezTo>
                    <a:pt x="965" y="1"/>
                    <a:pt x="907" y="7"/>
                    <a:pt x="852" y="13"/>
                  </a:cubicBezTo>
                  <a:cubicBezTo>
                    <a:pt x="652" y="55"/>
                    <a:pt x="474" y="97"/>
                    <a:pt x="274" y="139"/>
                  </a:cubicBezTo>
                  <a:cubicBezTo>
                    <a:pt x="222" y="150"/>
                    <a:pt x="169" y="171"/>
                    <a:pt x="116" y="192"/>
                  </a:cubicBezTo>
                  <a:cubicBezTo>
                    <a:pt x="53" y="213"/>
                    <a:pt x="11" y="244"/>
                    <a:pt x="11" y="307"/>
                  </a:cubicBezTo>
                  <a:cubicBezTo>
                    <a:pt x="1" y="370"/>
                    <a:pt x="74" y="454"/>
                    <a:pt x="158" y="454"/>
                  </a:cubicBezTo>
                  <a:cubicBezTo>
                    <a:pt x="169" y="460"/>
                    <a:pt x="185" y="462"/>
                    <a:pt x="200" y="462"/>
                  </a:cubicBezTo>
                  <a:cubicBezTo>
                    <a:pt x="216" y="462"/>
                    <a:pt x="232" y="460"/>
                    <a:pt x="243" y="454"/>
                  </a:cubicBezTo>
                  <a:cubicBezTo>
                    <a:pt x="537" y="370"/>
                    <a:pt x="810" y="297"/>
                    <a:pt x="1104" y="213"/>
                  </a:cubicBezTo>
                  <a:cubicBezTo>
                    <a:pt x="1136" y="202"/>
                    <a:pt x="1168" y="192"/>
                    <a:pt x="1199" y="171"/>
                  </a:cubicBezTo>
                  <a:cubicBezTo>
                    <a:pt x="1210" y="171"/>
                    <a:pt x="1220" y="139"/>
                    <a:pt x="1220" y="118"/>
                  </a:cubicBezTo>
                  <a:cubicBezTo>
                    <a:pt x="1210" y="65"/>
                    <a:pt x="1178" y="44"/>
                    <a:pt x="1146" y="13"/>
                  </a:cubicBezTo>
                  <a:cubicBezTo>
                    <a:pt x="1107" y="4"/>
                    <a:pt x="1065" y="1"/>
                    <a:pt x="10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1090440" y="3140216"/>
              <a:ext cx="72667" cy="22104"/>
            </a:xfrm>
            <a:custGeom>
              <a:avLst/>
              <a:gdLst/>
              <a:ahLst/>
              <a:cxnLst/>
              <a:rect l="l" t="t" r="r" b="b"/>
              <a:pathLst>
                <a:path w="1315" h="400" extrusionOk="0">
                  <a:moveTo>
                    <a:pt x="1272" y="0"/>
                  </a:moveTo>
                  <a:cubicBezTo>
                    <a:pt x="1268" y="0"/>
                    <a:pt x="1265" y="3"/>
                    <a:pt x="1262" y="10"/>
                  </a:cubicBezTo>
                  <a:cubicBezTo>
                    <a:pt x="1168" y="10"/>
                    <a:pt x="1073" y="21"/>
                    <a:pt x="999" y="31"/>
                  </a:cubicBezTo>
                  <a:cubicBezTo>
                    <a:pt x="726" y="74"/>
                    <a:pt x="442" y="126"/>
                    <a:pt x="169" y="168"/>
                  </a:cubicBezTo>
                  <a:cubicBezTo>
                    <a:pt x="116" y="168"/>
                    <a:pt x="64" y="189"/>
                    <a:pt x="43" y="242"/>
                  </a:cubicBezTo>
                  <a:cubicBezTo>
                    <a:pt x="11" y="284"/>
                    <a:pt x="1" y="326"/>
                    <a:pt x="32" y="357"/>
                  </a:cubicBezTo>
                  <a:cubicBezTo>
                    <a:pt x="43" y="389"/>
                    <a:pt x="85" y="399"/>
                    <a:pt x="106" y="399"/>
                  </a:cubicBezTo>
                  <a:cubicBezTo>
                    <a:pt x="463" y="315"/>
                    <a:pt x="831" y="231"/>
                    <a:pt x="1189" y="147"/>
                  </a:cubicBezTo>
                  <a:cubicBezTo>
                    <a:pt x="1220" y="137"/>
                    <a:pt x="1252" y="126"/>
                    <a:pt x="1273" y="116"/>
                  </a:cubicBezTo>
                  <a:cubicBezTo>
                    <a:pt x="1304" y="95"/>
                    <a:pt x="1304" y="74"/>
                    <a:pt x="1315" y="42"/>
                  </a:cubicBezTo>
                  <a:cubicBezTo>
                    <a:pt x="1307" y="34"/>
                    <a:pt x="1286" y="0"/>
                    <a:pt x="127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1087566" y="3190945"/>
              <a:ext cx="54044" cy="21441"/>
            </a:xfrm>
            <a:custGeom>
              <a:avLst/>
              <a:gdLst/>
              <a:ahLst/>
              <a:cxnLst/>
              <a:rect l="l" t="t" r="r" b="b"/>
              <a:pathLst>
                <a:path w="978" h="388" extrusionOk="0">
                  <a:moveTo>
                    <a:pt x="767" y="0"/>
                  </a:moveTo>
                  <a:cubicBezTo>
                    <a:pt x="546" y="0"/>
                    <a:pt x="331" y="70"/>
                    <a:pt x="116" y="133"/>
                  </a:cubicBezTo>
                  <a:cubicBezTo>
                    <a:pt x="95" y="133"/>
                    <a:pt x="63" y="165"/>
                    <a:pt x="42" y="196"/>
                  </a:cubicBezTo>
                  <a:cubicBezTo>
                    <a:pt x="0" y="228"/>
                    <a:pt x="11" y="291"/>
                    <a:pt x="53" y="333"/>
                  </a:cubicBezTo>
                  <a:cubicBezTo>
                    <a:pt x="96" y="368"/>
                    <a:pt x="140" y="388"/>
                    <a:pt x="183" y="388"/>
                  </a:cubicBezTo>
                  <a:cubicBezTo>
                    <a:pt x="192" y="388"/>
                    <a:pt x="201" y="387"/>
                    <a:pt x="211" y="385"/>
                  </a:cubicBezTo>
                  <a:cubicBezTo>
                    <a:pt x="463" y="333"/>
                    <a:pt x="694" y="270"/>
                    <a:pt x="936" y="175"/>
                  </a:cubicBezTo>
                  <a:cubicBezTo>
                    <a:pt x="946" y="175"/>
                    <a:pt x="957" y="123"/>
                    <a:pt x="978" y="112"/>
                  </a:cubicBezTo>
                  <a:cubicBezTo>
                    <a:pt x="978" y="70"/>
                    <a:pt x="925" y="17"/>
                    <a:pt x="883" y="7"/>
                  </a:cubicBezTo>
                  <a:cubicBezTo>
                    <a:pt x="844" y="2"/>
                    <a:pt x="805" y="0"/>
                    <a:pt x="76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1099171" y="3220896"/>
              <a:ext cx="30282" cy="17683"/>
            </a:xfrm>
            <a:custGeom>
              <a:avLst/>
              <a:gdLst/>
              <a:ahLst/>
              <a:cxnLst/>
              <a:rect l="l" t="t" r="r" b="b"/>
              <a:pathLst>
                <a:path w="548" h="320" extrusionOk="0">
                  <a:moveTo>
                    <a:pt x="431" y="1"/>
                  </a:moveTo>
                  <a:cubicBezTo>
                    <a:pt x="305" y="33"/>
                    <a:pt x="158" y="75"/>
                    <a:pt x="43" y="138"/>
                  </a:cubicBezTo>
                  <a:cubicBezTo>
                    <a:pt x="32" y="148"/>
                    <a:pt x="11" y="190"/>
                    <a:pt x="1" y="201"/>
                  </a:cubicBezTo>
                  <a:cubicBezTo>
                    <a:pt x="10" y="256"/>
                    <a:pt x="76" y="320"/>
                    <a:pt x="121" y="320"/>
                  </a:cubicBezTo>
                  <a:cubicBezTo>
                    <a:pt x="127" y="320"/>
                    <a:pt x="132" y="319"/>
                    <a:pt x="137" y="316"/>
                  </a:cubicBezTo>
                  <a:cubicBezTo>
                    <a:pt x="263" y="285"/>
                    <a:pt x="400" y="253"/>
                    <a:pt x="505" y="180"/>
                  </a:cubicBezTo>
                  <a:cubicBezTo>
                    <a:pt x="537" y="148"/>
                    <a:pt x="547" y="106"/>
                    <a:pt x="537" y="54"/>
                  </a:cubicBezTo>
                  <a:cubicBezTo>
                    <a:pt x="526" y="11"/>
                    <a:pt x="474" y="1"/>
                    <a:pt x="4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607801" y="4038192"/>
              <a:ext cx="12212" cy="24259"/>
            </a:xfrm>
            <a:custGeom>
              <a:avLst/>
              <a:gdLst/>
              <a:ahLst/>
              <a:cxnLst/>
              <a:rect l="l" t="t" r="r" b="b"/>
              <a:pathLst>
                <a:path w="221" h="439" extrusionOk="0">
                  <a:moveTo>
                    <a:pt x="168" y="0"/>
                  </a:moveTo>
                  <a:cubicBezTo>
                    <a:pt x="105" y="126"/>
                    <a:pt x="11" y="242"/>
                    <a:pt x="0" y="400"/>
                  </a:cubicBezTo>
                  <a:cubicBezTo>
                    <a:pt x="0" y="421"/>
                    <a:pt x="0" y="431"/>
                    <a:pt x="11" y="431"/>
                  </a:cubicBezTo>
                  <a:cubicBezTo>
                    <a:pt x="16" y="436"/>
                    <a:pt x="29" y="439"/>
                    <a:pt x="41" y="439"/>
                  </a:cubicBezTo>
                  <a:cubicBezTo>
                    <a:pt x="53" y="439"/>
                    <a:pt x="63" y="436"/>
                    <a:pt x="63" y="431"/>
                  </a:cubicBezTo>
                  <a:cubicBezTo>
                    <a:pt x="116" y="294"/>
                    <a:pt x="168" y="179"/>
                    <a:pt x="221" y="53"/>
                  </a:cubicBezTo>
                  <a:lnTo>
                    <a:pt x="221" y="21"/>
                  </a:lnTo>
                  <a:cubicBezTo>
                    <a:pt x="221" y="11"/>
                    <a:pt x="210" y="11"/>
                    <a:pt x="200" y="0"/>
                  </a:cubicBezTo>
                  <a:close/>
                </a:path>
              </a:pathLst>
            </a:custGeom>
            <a:solidFill>
              <a:srgbClr val="2F51B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49668" y="3962375"/>
              <a:ext cx="320121" cy="349962"/>
            </a:xfrm>
            <a:custGeom>
              <a:avLst/>
              <a:gdLst/>
              <a:ahLst/>
              <a:cxnLst/>
              <a:rect l="l" t="t" r="r" b="b"/>
              <a:pathLst>
                <a:path w="5793" h="6333" extrusionOk="0">
                  <a:moveTo>
                    <a:pt x="2263" y="1"/>
                  </a:moveTo>
                  <a:cubicBezTo>
                    <a:pt x="2185" y="1"/>
                    <a:pt x="2104" y="20"/>
                    <a:pt x="2019" y="58"/>
                  </a:cubicBezTo>
                  <a:cubicBezTo>
                    <a:pt x="1967" y="79"/>
                    <a:pt x="1914" y="90"/>
                    <a:pt x="1882" y="121"/>
                  </a:cubicBezTo>
                  <a:cubicBezTo>
                    <a:pt x="1409" y="342"/>
                    <a:pt x="1052" y="689"/>
                    <a:pt x="758" y="1120"/>
                  </a:cubicBezTo>
                  <a:cubicBezTo>
                    <a:pt x="579" y="1383"/>
                    <a:pt x="463" y="1666"/>
                    <a:pt x="337" y="1971"/>
                  </a:cubicBezTo>
                  <a:cubicBezTo>
                    <a:pt x="148" y="2486"/>
                    <a:pt x="43" y="3022"/>
                    <a:pt x="12" y="3569"/>
                  </a:cubicBezTo>
                  <a:cubicBezTo>
                    <a:pt x="1" y="3779"/>
                    <a:pt x="43" y="3989"/>
                    <a:pt x="75" y="4189"/>
                  </a:cubicBezTo>
                  <a:cubicBezTo>
                    <a:pt x="180" y="4872"/>
                    <a:pt x="463" y="5493"/>
                    <a:pt x="905" y="6018"/>
                  </a:cubicBezTo>
                  <a:cubicBezTo>
                    <a:pt x="1000" y="6134"/>
                    <a:pt x="1136" y="6218"/>
                    <a:pt x="1262" y="6302"/>
                  </a:cubicBezTo>
                  <a:cubicBezTo>
                    <a:pt x="1291" y="6325"/>
                    <a:pt x="1317" y="6332"/>
                    <a:pt x="1345" y="6332"/>
                  </a:cubicBezTo>
                  <a:cubicBezTo>
                    <a:pt x="1368" y="6332"/>
                    <a:pt x="1392" y="6328"/>
                    <a:pt x="1420" y="6323"/>
                  </a:cubicBezTo>
                  <a:cubicBezTo>
                    <a:pt x="1494" y="6291"/>
                    <a:pt x="1546" y="6249"/>
                    <a:pt x="1588" y="6186"/>
                  </a:cubicBezTo>
                  <a:cubicBezTo>
                    <a:pt x="1956" y="5640"/>
                    <a:pt x="2377" y="5114"/>
                    <a:pt x="2797" y="4599"/>
                  </a:cubicBezTo>
                  <a:cubicBezTo>
                    <a:pt x="3480" y="3779"/>
                    <a:pt x="4247" y="3043"/>
                    <a:pt x="5109" y="2413"/>
                  </a:cubicBezTo>
                  <a:cubicBezTo>
                    <a:pt x="5278" y="2297"/>
                    <a:pt x="5435" y="2150"/>
                    <a:pt x="5593" y="2034"/>
                  </a:cubicBezTo>
                  <a:cubicBezTo>
                    <a:pt x="5698" y="1961"/>
                    <a:pt x="5751" y="1856"/>
                    <a:pt x="5782" y="1730"/>
                  </a:cubicBezTo>
                  <a:cubicBezTo>
                    <a:pt x="5793" y="1645"/>
                    <a:pt x="5782" y="1582"/>
                    <a:pt x="5698" y="1551"/>
                  </a:cubicBezTo>
                  <a:cubicBezTo>
                    <a:pt x="5582" y="1498"/>
                    <a:pt x="5467" y="1446"/>
                    <a:pt x="5330" y="1435"/>
                  </a:cubicBezTo>
                  <a:cubicBezTo>
                    <a:pt x="5162" y="1425"/>
                    <a:pt x="5015" y="1351"/>
                    <a:pt x="4857" y="1299"/>
                  </a:cubicBezTo>
                  <a:cubicBezTo>
                    <a:pt x="4426" y="1162"/>
                    <a:pt x="4006" y="973"/>
                    <a:pt x="3585" y="773"/>
                  </a:cubicBezTo>
                  <a:cubicBezTo>
                    <a:pt x="3459" y="720"/>
                    <a:pt x="3333" y="647"/>
                    <a:pt x="3217" y="563"/>
                  </a:cubicBezTo>
                  <a:cubicBezTo>
                    <a:pt x="3007" y="426"/>
                    <a:pt x="2797" y="290"/>
                    <a:pt x="2597" y="132"/>
                  </a:cubicBezTo>
                  <a:cubicBezTo>
                    <a:pt x="2490" y="44"/>
                    <a:pt x="2380" y="1"/>
                    <a:pt x="2263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865698" y="3555219"/>
              <a:ext cx="401961" cy="232976"/>
            </a:xfrm>
            <a:custGeom>
              <a:avLst/>
              <a:gdLst/>
              <a:ahLst/>
              <a:cxnLst/>
              <a:rect l="l" t="t" r="r" b="b"/>
              <a:pathLst>
                <a:path w="7274" h="4216" extrusionOk="0">
                  <a:moveTo>
                    <a:pt x="4907" y="0"/>
                  </a:moveTo>
                  <a:cubicBezTo>
                    <a:pt x="4866" y="0"/>
                    <a:pt x="4813" y="17"/>
                    <a:pt x="4741" y="47"/>
                  </a:cubicBezTo>
                  <a:cubicBezTo>
                    <a:pt x="4530" y="153"/>
                    <a:pt x="4310" y="205"/>
                    <a:pt x="4078" y="237"/>
                  </a:cubicBezTo>
                  <a:cubicBezTo>
                    <a:pt x="3847" y="279"/>
                    <a:pt x="3605" y="289"/>
                    <a:pt x="3364" y="300"/>
                  </a:cubicBezTo>
                  <a:cubicBezTo>
                    <a:pt x="3101" y="310"/>
                    <a:pt x="2838" y="342"/>
                    <a:pt x="2575" y="384"/>
                  </a:cubicBezTo>
                  <a:cubicBezTo>
                    <a:pt x="2102" y="447"/>
                    <a:pt x="1661" y="615"/>
                    <a:pt x="1272" y="888"/>
                  </a:cubicBezTo>
                  <a:cubicBezTo>
                    <a:pt x="830" y="1204"/>
                    <a:pt x="473" y="1603"/>
                    <a:pt x="137" y="2024"/>
                  </a:cubicBezTo>
                  <a:cubicBezTo>
                    <a:pt x="0" y="2202"/>
                    <a:pt x="21" y="2349"/>
                    <a:pt x="210" y="2497"/>
                  </a:cubicBezTo>
                  <a:cubicBezTo>
                    <a:pt x="294" y="2570"/>
                    <a:pt x="378" y="2654"/>
                    <a:pt x="473" y="2749"/>
                  </a:cubicBezTo>
                  <a:cubicBezTo>
                    <a:pt x="746" y="3012"/>
                    <a:pt x="1009" y="3337"/>
                    <a:pt x="1345" y="3506"/>
                  </a:cubicBezTo>
                  <a:cubicBezTo>
                    <a:pt x="1545" y="3600"/>
                    <a:pt x="1734" y="3695"/>
                    <a:pt x="1913" y="3810"/>
                  </a:cubicBezTo>
                  <a:cubicBezTo>
                    <a:pt x="2144" y="3958"/>
                    <a:pt x="2439" y="3979"/>
                    <a:pt x="2701" y="4063"/>
                  </a:cubicBezTo>
                  <a:cubicBezTo>
                    <a:pt x="3016" y="4146"/>
                    <a:pt x="3325" y="4215"/>
                    <a:pt x="3642" y="4215"/>
                  </a:cubicBezTo>
                  <a:cubicBezTo>
                    <a:pt x="3727" y="4215"/>
                    <a:pt x="3813" y="4210"/>
                    <a:pt x="3900" y="4199"/>
                  </a:cubicBezTo>
                  <a:cubicBezTo>
                    <a:pt x="4173" y="4189"/>
                    <a:pt x="4457" y="4168"/>
                    <a:pt x="4741" y="4115"/>
                  </a:cubicBezTo>
                  <a:cubicBezTo>
                    <a:pt x="5108" y="4031"/>
                    <a:pt x="5466" y="3958"/>
                    <a:pt x="5813" y="3831"/>
                  </a:cubicBezTo>
                  <a:cubicBezTo>
                    <a:pt x="6075" y="3758"/>
                    <a:pt x="7274" y="3768"/>
                    <a:pt x="7200" y="3516"/>
                  </a:cubicBezTo>
                  <a:cubicBezTo>
                    <a:pt x="7179" y="3464"/>
                    <a:pt x="6832" y="3085"/>
                    <a:pt x="6811" y="3033"/>
                  </a:cubicBezTo>
                  <a:cubicBezTo>
                    <a:pt x="6696" y="2780"/>
                    <a:pt x="6265" y="2612"/>
                    <a:pt x="6181" y="2349"/>
                  </a:cubicBezTo>
                  <a:cubicBezTo>
                    <a:pt x="6065" y="1887"/>
                    <a:pt x="5497" y="1498"/>
                    <a:pt x="5371" y="1035"/>
                  </a:cubicBezTo>
                  <a:cubicBezTo>
                    <a:pt x="5287" y="752"/>
                    <a:pt x="5203" y="447"/>
                    <a:pt x="5066" y="174"/>
                  </a:cubicBezTo>
                  <a:cubicBezTo>
                    <a:pt x="5019" y="53"/>
                    <a:pt x="4981" y="0"/>
                    <a:pt x="4907" y="0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83985" y="3991497"/>
              <a:ext cx="102286" cy="283871"/>
            </a:xfrm>
            <a:custGeom>
              <a:avLst/>
              <a:gdLst/>
              <a:ahLst/>
              <a:cxnLst/>
              <a:rect l="l" t="t" r="r" b="b"/>
              <a:pathLst>
                <a:path w="1851" h="5137" extrusionOk="0">
                  <a:moveTo>
                    <a:pt x="1713" y="1"/>
                  </a:moveTo>
                  <a:cubicBezTo>
                    <a:pt x="1628" y="1"/>
                    <a:pt x="1581" y="73"/>
                    <a:pt x="1524" y="120"/>
                  </a:cubicBezTo>
                  <a:cubicBezTo>
                    <a:pt x="1240" y="372"/>
                    <a:pt x="1009" y="656"/>
                    <a:pt x="799" y="961"/>
                  </a:cubicBezTo>
                  <a:cubicBezTo>
                    <a:pt x="315" y="1655"/>
                    <a:pt x="0" y="2401"/>
                    <a:pt x="32" y="3294"/>
                  </a:cubicBezTo>
                  <a:cubicBezTo>
                    <a:pt x="0" y="3746"/>
                    <a:pt x="105" y="4177"/>
                    <a:pt x="284" y="4629"/>
                  </a:cubicBezTo>
                  <a:cubicBezTo>
                    <a:pt x="347" y="4766"/>
                    <a:pt x="431" y="4892"/>
                    <a:pt x="536" y="5008"/>
                  </a:cubicBezTo>
                  <a:cubicBezTo>
                    <a:pt x="568" y="5060"/>
                    <a:pt x="620" y="5113"/>
                    <a:pt x="694" y="5123"/>
                  </a:cubicBezTo>
                  <a:cubicBezTo>
                    <a:pt x="725" y="5128"/>
                    <a:pt x="754" y="5136"/>
                    <a:pt x="781" y="5136"/>
                  </a:cubicBezTo>
                  <a:cubicBezTo>
                    <a:pt x="807" y="5136"/>
                    <a:pt x="831" y="5128"/>
                    <a:pt x="852" y="5102"/>
                  </a:cubicBezTo>
                  <a:cubicBezTo>
                    <a:pt x="873" y="5060"/>
                    <a:pt x="862" y="5018"/>
                    <a:pt x="841" y="4976"/>
                  </a:cubicBezTo>
                  <a:cubicBezTo>
                    <a:pt x="736" y="4818"/>
                    <a:pt x="631" y="4650"/>
                    <a:pt x="557" y="4471"/>
                  </a:cubicBezTo>
                  <a:cubicBezTo>
                    <a:pt x="431" y="4083"/>
                    <a:pt x="347" y="3715"/>
                    <a:pt x="347" y="3315"/>
                  </a:cubicBezTo>
                  <a:cubicBezTo>
                    <a:pt x="347" y="2842"/>
                    <a:pt x="400" y="2390"/>
                    <a:pt x="578" y="1959"/>
                  </a:cubicBezTo>
                  <a:cubicBezTo>
                    <a:pt x="820" y="1371"/>
                    <a:pt x="1167" y="845"/>
                    <a:pt x="1598" y="372"/>
                  </a:cubicBezTo>
                  <a:cubicBezTo>
                    <a:pt x="1682" y="288"/>
                    <a:pt x="1756" y="214"/>
                    <a:pt x="1819" y="130"/>
                  </a:cubicBezTo>
                  <a:cubicBezTo>
                    <a:pt x="1850" y="109"/>
                    <a:pt x="1850" y="57"/>
                    <a:pt x="1840" y="36"/>
                  </a:cubicBezTo>
                  <a:cubicBezTo>
                    <a:pt x="1808" y="15"/>
                    <a:pt x="1766" y="4"/>
                    <a:pt x="1745" y="4"/>
                  </a:cubicBezTo>
                  <a:cubicBezTo>
                    <a:pt x="1734" y="2"/>
                    <a:pt x="1723" y="1"/>
                    <a:pt x="1713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904601" y="3597880"/>
              <a:ext cx="229495" cy="97368"/>
            </a:xfrm>
            <a:custGeom>
              <a:avLst/>
              <a:gdLst/>
              <a:ahLst/>
              <a:cxnLst/>
              <a:rect l="l" t="t" r="r" b="b"/>
              <a:pathLst>
                <a:path w="4153" h="1762" extrusionOk="0">
                  <a:moveTo>
                    <a:pt x="3921" y="1"/>
                  </a:moveTo>
                  <a:cubicBezTo>
                    <a:pt x="3814" y="3"/>
                    <a:pt x="3707" y="3"/>
                    <a:pt x="3599" y="3"/>
                  </a:cubicBezTo>
                  <a:cubicBezTo>
                    <a:pt x="3481" y="3"/>
                    <a:pt x="3362" y="3"/>
                    <a:pt x="3243" y="3"/>
                  </a:cubicBezTo>
                  <a:cubicBezTo>
                    <a:pt x="2881" y="3"/>
                    <a:pt x="2516" y="8"/>
                    <a:pt x="2155" y="53"/>
                  </a:cubicBezTo>
                  <a:cubicBezTo>
                    <a:pt x="1735" y="106"/>
                    <a:pt x="1346" y="221"/>
                    <a:pt x="988" y="453"/>
                  </a:cubicBezTo>
                  <a:cubicBezTo>
                    <a:pt x="620" y="673"/>
                    <a:pt x="316" y="957"/>
                    <a:pt x="116" y="1357"/>
                  </a:cubicBezTo>
                  <a:cubicBezTo>
                    <a:pt x="63" y="1462"/>
                    <a:pt x="11" y="1577"/>
                    <a:pt x="0" y="1693"/>
                  </a:cubicBezTo>
                  <a:cubicBezTo>
                    <a:pt x="0" y="1714"/>
                    <a:pt x="11" y="1746"/>
                    <a:pt x="32" y="1746"/>
                  </a:cubicBezTo>
                  <a:cubicBezTo>
                    <a:pt x="42" y="1756"/>
                    <a:pt x="58" y="1761"/>
                    <a:pt x="74" y="1761"/>
                  </a:cubicBezTo>
                  <a:cubicBezTo>
                    <a:pt x="90" y="1761"/>
                    <a:pt x="105" y="1756"/>
                    <a:pt x="116" y="1746"/>
                  </a:cubicBezTo>
                  <a:cubicBezTo>
                    <a:pt x="137" y="1746"/>
                    <a:pt x="147" y="1725"/>
                    <a:pt x="158" y="1714"/>
                  </a:cubicBezTo>
                  <a:cubicBezTo>
                    <a:pt x="263" y="1472"/>
                    <a:pt x="452" y="1304"/>
                    <a:pt x="631" y="1136"/>
                  </a:cubicBezTo>
                  <a:cubicBezTo>
                    <a:pt x="988" y="789"/>
                    <a:pt x="1398" y="537"/>
                    <a:pt x="1882" y="453"/>
                  </a:cubicBezTo>
                  <a:cubicBezTo>
                    <a:pt x="2229" y="379"/>
                    <a:pt x="2586" y="348"/>
                    <a:pt x="2943" y="327"/>
                  </a:cubicBezTo>
                  <a:cubicBezTo>
                    <a:pt x="3273" y="317"/>
                    <a:pt x="3612" y="262"/>
                    <a:pt x="3944" y="262"/>
                  </a:cubicBezTo>
                  <a:cubicBezTo>
                    <a:pt x="3971" y="262"/>
                    <a:pt x="3999" y="263"/>
                    <a:pt x="4026" y="263"/>
                  </a:cubicBezTo>
                  <a:cubicBezTo>
                    <a:pt x="4047" y="263"/>
                    <a:pt x="4089" y="253"/>
                    <a:pt x="4110" y="242"/>
                  </a:cubicBezTo>
                  <a:cubicBezTo>
                    <a:pt x="4131" y="221"/>
                    <a:pt x="4142" y="190"/>
                    <a:pt x="4152" y="169"/>
                  </a:cubicBezTo>
                  <a:cubicBezTo>
                    <a:pt x="4142" y="106"/>
                    <a:pt x="4110" y="53"/>
                    <a:pt x="4079" y="22"/>
                  </a:cubicBezTo>
                  <a:cubicBezTo>
                    <a:pt x="4026" y="11"/>
                    <a:pt x="3973" y="1"/>
                    <a:pt x="3921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1462172" y="3723320"/>
              <a:ext cx="507176" cy="717662"/>
            </a:xfrm>
            <a:custGeom>
              <a:avLst/>
              <a:gdLst/>
              <a:ahLst/>
              <a:cxnLst/>
              <a:rect l="l" t="t" r="r" b="b"/>
              <a:pathLst>
                <a:path w="9178" h="12987" extrusionOk="0">
                  <a:moveTo>
                    <a:pt x="2830" y="1"/>
                  </a:moveTo>
                  <a:cubicBezTo>
                    <a:pt x="2800" y="1"/>
                    <a:pt x="2766" y="19"/>
                    <a:pt x="2702" y="54"/>
                  </a:cubicBezTo>
                  <a:lnTo>
                    <a:pt x="2545" y="180"/>
                  </a:lnTo>
                  <a:cubicBezTo>
                    <a:pt x="2208" y="453"/>
                    <a:pt x="1830" y="663"/>
                    <a:pt x="1409" y="821"/>
                  </a:cubicBezTo>
                  <a:cubicBezTo>
                    <a:pt x="1105" y="937"/>
                    <a:pt x="789" y="1031"/>
                    <a:pt x="463" y="1094"/>
                  </a:cubicBezTo>
                  <a:cubicBezTo>
                    <a:pt x="327" y="1126"/>
                    <a:pt x="211" y="1178"/>
                    <a:pt x="96" y="1210"/>
                  </a:cubicBezTo>
                  <a:cubicBezTo>
                    <a:pt x="11" y="1241"/>
                    <a:pt x="1" y="1304"/>
                    <a:pt x="64" y="1357"/>
                  </a:cubicBezTo>
                  <a:cubicBezTo>
                    <a:pt x="127" y="1420"/>
                    <a:pt x="201" y="1504"/>
                    <a:pt x="274" y="1557"/>
                  </a:cubicBezTo>
                  <a:cubicBezTo>
                    <a:pt x="674" y="1862"/>
                    <a:pt x="1063" y="2145"/>
                    <a:pt x="1441" y="2450"/>
                  </a:cubicBezTo>
                  <a:cubicBezTo>
                    <a:pt x="1956" y="2839"/>
                    <a:pt x="2419" y="3291"/>
                    <a:pt x="2849" y="3775"/>
                  </a:cubicBezTo>
                  <a:cubicBezTo>
                    <a:pt x="3249" y="4227"/>
                    <a:pt x="3585" y="4700"/>
                    <a:pt x="3932" y="5183"/>
                  </a:cubicBezTo>
                  <a:cubicBezTo>
                    <a:pt x="4531" y="6066"/>
                    <a:pt x="5109" y="6970"/>
                    <a:pt x="5614" y="7927"/>
                  </a:cubicBezTo>
                  <a:cubicBezTo>
                    <a:pt x="6003" y="8694"/>
                    <a:pt x="6329" y="9482"/>
                    <a:pt x="6570" y="10292"/>
                  </a:cubicBezTo>
                  <a:cubicBezTo>
                    <a:pt x="6718" y="10807"/>
                    <a:pt x="6823" y="11332"/>
                    <a:pt x="6928" y="11858"/>
                  </a:cubicBezTo>
                  <a:cubicBezTo>
                    <a:pt x="6959" y="12068"/>
                    <a:pt x="6991" y="12289"/>
                    <a:pt x="6980" y="12446"/>
                  </a:cubicBezTo>
                  <a:cubicBezTo>
                    <a:pt x="6970" y="12636"/>
                    <a:pt x="6970" y="12751"/>
                    <a:pt x="6970" y="12867"/>
                  </a:cubicBezTo>
                  <a:cubicBezTo>
                    <a:pt x="6970" y="12922"/>
                    <a:pt x="7019" y="12986"/>
                    <a:pt x="7074" y="12986"/>
                  </a:cubicBezTo>
                  <a:cubicBezTo>
                    <a:pt x="7081" y="12986"/>
                    <a:pt x="7088" y="12985"/>
                    <a:pt x="7096" y="12982"/>
                  </a:cubicBezTo>
                  <a:cubicBezTo>
                    <a:pt x="7191" y="12972"/>
                    <a:pt x="7296" y="12961"/>
                    <a:pt x="7369" y="12909"/>
                  </a:cubicBezTo>
                  <a:cubicBezTo>
                    <a:pt x="7569" y="12751"/>
                    <a:pt x="7779" y="12604"/>
                    <a:pt x="7937" y="12425"/>
                  </a:cubicBezTo>
                  <a:cubicBezTo>
                    <a:pt x="8399" y="11900"/>
                    <a:pt x="8725" y="11290"/>
                    <a:pt x="8935" y="10638"/>
                  </a:cubicBezTo>
                  <a:cubicBezTo>
                    <a:pt x="9177" y="9861"/>
                    <a:pt x="9135" y="9072"/>
                    <a:pt x="8914" y="8284"/>
                  </a:cubicBezTo>
                  <a:cubicBezTo>
                    <a:pt x="8788" y="7863"/>
                    <a:pt x="8599" y="7464"/>
                    <a:pt x="8389" y="7086"/>
                  </a:cubicBezTo>
                  <a:cubicBezTo>
                    <a:pt x="8158" y="6676"/>
                    <a:pt x="7895" y="6308"/>
                    <a:pt x="7548" y="5992"/>
                  </a:cubicBezTo>
                  <a:cubicBezTo>
                    <a:pt x="7464" y="5929"/>
                    <a:pt x="7390" y="5866"/>
                    <a:pt x="7317" y="5814"/>
                  </a:cubicBezTo>
                  <a:cubicBezTo>
                    <a:pt x="7264" y="5772"/>
                    <a:pt x="7233" y="5719"/>
                    <a:pt x="7285" y="5656"/>
                  </a:cubicBezTo>
                  <a:cubicBezTo>
                    <a:pt x="7306" y="5614"/>
                    <a:pt x="7348" y="5562"/>
                    <a:pt x="7369" y="5519"/>
                  </a:cubicBezTo>
                  <a:cubicBezTo>
                    <a:pt x="7611" y="5131"/>
                    <a:pt x="7790" y="4710"/>
                    <a:pt x="7884" y="4248"/>
                  </a:cubicBezTo>
                  <a:cubicBezTo>
                    <a:pt x="7937" y="3943"/>
                    <a:pt x="7937" y="3648"/>
                    <a:pt x="7832" y="3344"/>
                  </a:cubicBezTo>
                  <a:cubicBezTo>
                    <a:pt x="7727" y="3039"/>
                    <a:pt x="7558" y="2776"/>
                    <a:pt x="7348" y="2545"/>
                  </a:cubicBezTo>
                  <a:cubicBezTo>
                    <a:pt x="6970" y="2124"/>
                    <a:pt x="6497" y="1830"/>
                    <a:pt x="5971" y="1609"/>
                  </a:cubicBezTo>
                  <a:cubicBezTo>
                    <a:pt x="5603" y="1452"/>
                    <a:pt x="5235" y="1347"/>
                    <a:pt x="4847" y="1241"/>
                  </a:cubicBezTo>
                  <a:cubicBezTo>
                    <a:pt x="4447" y="1136"/>
                    <a:pt x="4048" y="1000"/>
                    <a:pt x="3732" y="716"/>
                  </a:cubicBezTo>
                  <a:cubicBezTo>
                    <a:pt x="3480" y="495"/>
                    <a:pt x="3207" y="295"/>
                    <a:pt x="2955" y="75"/>
                  </a:cubicBezTo>
                  <a:cubicBezTo>
                    <a:pt x="2893" y="24"/>
                    <a:pt x="2864" y="1"/>
                    <a:pt x="2830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1811302" y="4082456"/>
              <a:ext cx="117925" cy="310672"/>
            </a:xfrm>
            <a:custGeom>
              <a:avLst/>
              <a:gdLst/>
              <a:ahLst/>
              <a:cxnLst/>
              <a:rect l="l" t="t" r="r" b="b"/>
              <a:pathLst>
                <a:path w="2134" h="5622" extrusionOk="0">
                  <a:moveTo>
                    <a:pt x="107" y="1"/>
                  </a:moveTo>
                  <a:cubicBezTo>
                    <a:pt x="74" y="1"/>
                    <a:pt x="45" y="11"/>
                    <a:pt x="32" y="51"/>
                  </a:cubicBezTo>
                  <a:cubicBezTo>
                    <a:pt x="0" y="103"/>
                    <a:pt x="32" y="156"/>
                    <a:pt x="63" y="198"/>
                  </a:cubicBezTo>
                  <a:cubicBezTo>
                    <a:pt x="105" y="229"/>
                    <a:pt x="147" y="261"/>
                    <a:pt x="189" y="303"/>
                  </a:cubicBezTo>
                  <a:cubicBezTo>
                    <a:pt x="515" y="545"/>
                    <a:pt x="778" y="860"/>
                    <a:pt x="999" y="1196"/>
                  </a:cubicBezTo>
                  <a:cubicBezTo>
                    <a:pt x="1398" y="1753"/>
                    <a:pt x="1629" y="2384"/>
                    <a:pt x="1713" y="3067"/>
                  </a:cubicBezTo>
                  <a:cubicBezTo>
                    <a:pt x="1777" y="3540"/>
                    <a:pt x="1734" y="4034"/>
                    <a:pt x="1524" y="4476"/>
                  </a:cubicBezTo>
                  <a:cubicBezTo>
                    <a:pt x="1377" y="4791"/>
                    <a:pt x="1240" y="5096"/>
                    <a:pt x="1093" y="5401"/>
                  </a:cubicBezTo>
                  <a:cubicBezTo>
                    <a:pt x="1062" y="5432"/>
                    <a:pt x="1041" y="5485"/>
                    <a:pt x="1030" y="5537"/>
                  </a:cubicBezTo>
                  <a:cubicBezTo>
                    <a:pt x="1030" y="5558"/>
                    <a:pt x="1041" y="5579"/>
                    <a:pt x="1051" y="5590"/>
                  </a:cubicBezTo>
                  <a:cubicBezTo>
                    <a:pt x="1072" y="5611"/>
                    <a:pt x="1093" y="5621"/>
                    <a:pt x="1104" y="5621"/>
                  </a:cubicBezTo>
                  <a:cubicBezTo>
                    <a:pt x="1188" y="5611"/>
                    <a:pt x="1251" y="5558"/>
                    <a:pt x="1293" y="5485"/>
                  </a:cubicBezTo>
                  <a:cubicBezTo>
                    <a:pt x="1388" y="5348"/>
                    <a:pt x="1472" y="5212"/>
                    <a:pt x="1556" y="5064"/>
                  </a:cubicBezTo>
                  <a:cubicBezTo>
                    <a:pt x="1892" y="4486"/>
                    <a:pt x="2134" y="3887"/>
                    <a:pt x="2081" y="3309"/>
                  </a:cubicBezTo>
                  <a:cubicBezTo>
                    <a:pt x="2081" y="2952"/>
                    <a:pt x="2081" y="2689"/>
                    <a:pt x="1997" y="2437"/>
                  </a:cubicBezTo>
                  <a:cubicBezTo>
                    <a:pt x="1829" y="1627"/>
                    <a:pt x="1461" y="933"/>
                    <a:pt x="820" y="376"/>
                  </a:cubicBezTo>
                  <a:cubicBezTo>
                    <a:pt x="631" y="219"/>
                    <a:pt x="421" y="72"/>
                    <a:pt x="168" y="9"/>
                  </a:cubicBezTo>
                  <a:cubicBezTo>
                    <a:pt x="148" y="5"/>
                    <a:pt x="127" y="1"/>
                    <a:pt x="107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1589987" y="3776425"/>
              <a:ext cx="239939" cy="253312"/>
            </a:xfrm>
            <a:custGeom>
              <a:avLst/>
              <a:gdLst/>
              <a:ahLst/>
              <a:cxnLst/>
              <a:rect l="l" t="t" r="r" b="b"/>
              <a:pathLst>
                <a:path w="4342" h="4584" extrusionOk="0">
                  <a:moveTo>
                    <a:pt x="55" y="0"/>
                  </a:moveTo>
                  <a:cubicBezTo>
                    <a:pt x="34" y="0"/>
                    <a:pt x="19" y="27"/>
                    <a:pt x="11" y="60"/>
                  </a:cubicBezTo>
                  <a:cubicBezTo>
                    <a:pt x="0" y="112"/>
                    <a:pt x="42" y="154"/>
                    <a:pt x="63" y="196"/>
                  </a:cubicBezTo>
                  <a:cubicBezTo>
                    <a:pt x="295" y="543"/>
                    <a:pt x="589" y="795"/>
                    <a:pt x="925" y="1006"/>
                  </a:cubicBezTo>
                  <a:cubicBezTo>
                    <a:pt x="1251" y="1216"/>
                    <a:pt x="1609" y="1353"/>
                    <a:pt x="1955" y="1500"/>
                  </a:cubicBezTo>
                  <a:cubicBezTo>
                    <a:pt x="2344" y="1657"/>
                    <a:pt x="2723" y="1794"/>
                    <a:pt x="3080" y="1973"/>
                  </a:cubicBezTo>
                  <a:cubicBezTo>
                    <a:pt x="3353" y="2109"/>
                    <a:pt x="3574" y="2288"/>
                    <a:pt x="3774" y="2509"/>
                  </a:cubicBezTo>
                  <a:cubicBezTo>
                    <a:pt x="3900" y="2666"/>
                    <a:pt x="4005" y="2845"/>
                    <a:pt x="4026" y="3034"/>
                  </a:cubicBezTo>
                  <a:cubicBezTo>
                    <a:pt x="4058" y="3507"/>
                    <a:pt x="4037" y="3959"/>
                    <a:pt x="3837" y="4390"/>
                  </a:cubicBezTo>
                  <a:lnTo>
                    <a:pt x="3795" y="4506"/>
                  </a:lnTo>
                  <a:cubicBezTo>
                    <a:pt x="3795" y="4527"/>
                    <a:pt x="3816" y="4548"/>
                    <a:pt x="3826" y="4558"/>
                  </a:cubicBezTo>
                  <a:cubicBezTo>
                    <a:pt x="3842" y="4574"/>
                    <a:pt x="3863" y="4584"/>
                    <a:pt x="3877" y="4584"/>
                  </a:cubicBezTo>
                  <a:cubicBezTo>
                    <a:pt x="3882" y="4584"/>
                    <a:pt x="3887" y="4582"/>
                    <a:pt x="3890" y="4579"/>
                  </a:cubicBezTo>
                  <a:cubicBezTo>
                    <a:pt x="3932" y="4558"/>
                    <a:pt x="3974" y="4548"/>
                    <a:pt x="3995" y="4506"/>
                  </a:cubicBezTo>
                  <a:cubicBezTo>
                    <a:pt x="4110" y="4369"/>
                    <a:pt x="4194" y="4191"/>
                    <a:pt x="4236" y="4012"/>
                  </a:cubicBezTo>
                  <a:cubicBezTo>
                    <a:pt x="4289" y="3770"/>
                    <a:pt x="4341" y="3549"/>
                    <a:pt x="4310" y="3329"/>
                  </a:cubicBezTo>
                  <a:cubicBezTo>
                    <a:pt x="4310" y="3034"/>
                    <a:pt x="4310" y="2803"/>
                    <a:pt x="4163" y="2551"/>
                  </a:cubicBezTo>
                  <a:cubicBezTo>
                    <a:pt x="4005" y="2288"/>
                    <a:pt x="3805" y="2078"/>
                    <a:pt x="3574" y="1899"/>
                  </a:cubicBezTo>
                  <a:cubicBezTo>
                    <a:pt x="3248" y="1636"/>
                    <a:pt x="2870" y="1458"/>
                    <a:pt x="2481" y="1300"/>
                  </a:cubicBezTo>
                  <a:cubicBezTo>
                    <a:pt x="2197" y="1184"/>
                    <a:pt x="1903" y="1079"/>
                    <a:pt x="1630" y="964"/>
                  </a:cubicBezTo>
                  <a:cubicBezTo>
                    <a:pt x="1146" y="753"/>
                    <a:pt x="694" y="491"/>
                    <a:pt x="305" y="133"/>
                  </a:cubicBezTo>
                  <a:cubicBezTo>
                    <a:pt x="242" y="70"/>
                    <a:pt x="169" y="18"/>
                    <a:pt x="74" y="7"/>
                  </a:cubicBezTo>
                  <a:cubicBezTo>
                    <a:pt x="67" y="3"/>
                    <a:pt x="61" y="0"/>
                    <a:pt x="55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1323359" y="3173870"/>
              <a:ext cx="461863" cy="335041"/>
            </a:xfrm>
            <a:custGeom>
              <a:avLst/>
              <a:gdLst/>
              <a:ahLst/>
              <a:cxnLst/>
              <a:rect l="l" t="t" r="r" b="b"/>
              <a:pathLst>
                <a:path w="8358" h="6063" extrusionOk="0">
                  <a:moveTo>
                    <a:pt x="1767" y="1"/>
                  </a:moveTo>
                  <a:cubicBezTo>
                    <a:pt x="1577" y="1"/>
                    <a:pt x="1420" y="95"/>
                    <a:pt x="1294" y="263"/>
                  </a:cubicBezTo>
                  <a:cubicBezTo>
                    <a:pt x="989" y="652"/>
                    <a:pt x="684" y="1041"/>
                    <a:pt x="369" y="1420"/>
                  </a:cubicBezTo>
                  <a:cubicBezTo>
                    <a:pt x="295" y="1514"/>
                    <a:pt x="201" y="1619"/>
                    <a:pt x="106" y="1703"/>
                  </a:cubicBezTo>
                  <a:cubicBezTo>
                    <a:pt x="1" y="1819"/>
                    <a:pt x="1" y="1882"/>
                    <a:pt x="137" y="1956"/>
                  </a:cubicBezTo>
                  <a:cubicBezTo>
                    <a:pt x="211" y="1998"/>
                    <a:pt x="295" y="2019"/>
                    <a:pt x="369" y="2061"/>
                  </a:cubicBezTo>
                  <a:cubicBezTo>
                    <a:pt x="558" y="2145"/>
                    <a:pt x="737" y="2208"/>
                    <a:pt x="926" y="2281"/>
                  </a:cubicBezTo>
                  <a:cubicBezTo>
                    <a:pt x="1830" y="2681"/>
                    <a:pt x="2713" y="3101"/>
                    <a:pt x="3606" y="3522"/>
                  </a:cubicBezTo>
                  <a:cubicBezTo>
                    <a:pt x="4615" y="4005"/>
                    <a:pt x="5572" y="4573"/>
                    <a:pt x="6465" y="5256"/>
                  </a:cubicBezTo>
                  <a:cubicBezTo>
                    <a:pt x="6644" y="5393"/>
                    <a:pt x="6812" y="5519"/>
                    <a:pt x="6801" y="5771"/>
                  </a:cubicBezTo>
                  <a:cubicBezTo>
                    <a:pt x="6801" y="5824"/>
                    <a:pt x="6823" y="5876"/>
                    <a:pt x="6833" y="5929"/>
                  </a:cubicBezTo>
                  <a:cubicBezTo>
                    <a:pt x="6862" y="6016"/>
                    <a:pt x="6916" y="6063"/>
                    <a:pt x="6985" y="6063"/>
                  </a:cubicBezTo>
                  <a:cubicBezTo>
                    <a:pt x="7016" y="6063"/>
                    <a:pt x="7049" y="6053"/>
                    <a:pt x="7085" y="6034"/>
                  </a:cubicBezTo>
                  <a:cubicBezTo>
                    <a:pt x="7138" y="5992"/>
                    <a:pt x="7180" y="5971"/>
                    <a:pt x="7222" y="5929"/>
                  </a:cubicBezTo>
                  <a:cubicBezTo>
                    <a:pt x="7600" y="5614"/>
                    <a:pt x="7926" y="5246"/>
                    <a:pt x="8273" y="4888"/>
                  </a:cubicBezTo>
                  <a:cubicBezTo>
                    <a:pt x="8347" y="4815"/>
                    <a:pt x="8357" y="4720"/>
                    <a:pt x="8336" y="4615"/>
                  </a:cubicBezTo>
                  <a:cubicBezTo>
                    <a:pt x="8273" y="4394"/>
                    <a:pt x="8168" y="4163"/>
                    <a:pt x="8042" y="3953"/>
                  </a:cubicBezTo>
                  <a:cubicBezTo>
                    <a:pt x="7600" y="3196"/>
                    <a:pt x="7033" y="2534"/>
                    <a:pt x="6360" y="1956"/>
                  </a:cubicBezTo>
                  <a:cubicBezTo>
                    <a:pt x="5803" y="1472"/>
                    <a:pt x="5183" y="1052"/>
                    <a:pt x="4500" y="747"/>
                  </a:cubicBezTo>
                  <a:cubicBezTo>
                    <a:pt x="3942" y="516"/>
                    <a:pt x="3396" y="326"/>
                    <a:pt x="2818" y="190"/>
                  </a:cubicBezTo>
                  <a:cubicBezTo>
                    <a:pt x="2471" y="106"/>
                    <a:pt x="2135" y="43"/>
                    <a:pt x="176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1041093" y="3453264"/>
              <a:ext cx="2376" cy="2929"/>
            </a:xfrm>
            <a:custGeom>
              <a:avLst/>
              <a:gdLst/>
              <a:ahLst/>
              <a:cxnLst/>
              <a:rect l="l" t="t" r="r" b="b"/>
              <a:pathLst>
                <a:path w="43" h="53" extrusionOk="0">
                  <a:moveTo>
                    <a:pt x="42" y="0"/>
                  </a:moveTo>
                  <a:lnTo>
                    <a:pt x="42" y="0"/>
                  </a:lnTo>
                  <a:cubicBezTo>
                    <a:pt x="11" y="21"/>
                    <a:pt x="0" y="32"/>
                    <a:pt x="0" y="53"/>
                  </a:cubicBezTo>
                  <a:cubicBezTo>
                    <a:pt x="21" y="53"/>
                    <a:pt x="42" y="42"/>
                    <a:pt x="42" y="0"/>
                  </a:cubicBezTo>
                  <a:close/>
                </a:path>
              </a:pathLst>
            </a:custGeom>
            <a:solidFill>
              <a:srgbClr val="E1757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689696" y="3718181"/>
              <a:ext cx="191697" cy="238723"/>
            </a:xfrm>
            <a:custGeom>
              <a:avLst/>
              <a:gdLst/>
              <a:ahLst/>
              <a:cxnLst/>
              <a:rect l="l" t="t" r="r" b="b"/>
              <a:pathLst>
                <a:path w="3469" h="4320" extrusionOk="0">
                  <a:moveTo>
                    <a:pt x="3347" y="0"/>
                  </a:moveTo>
                  <a:cubicBezTo>
                    <a:pt x="3276" y="0"/>
                    <a:pt x="3211" y="40"/>
                    <a:pt x="3154" y="73"/>
                  </a:cubicBezTo>
                  <a:cubicBezTo>
                    <a:pt x="2838" y="231"/>
                    <a:pt x="2575" y="451"/>
                    <a:pt x="2323" y="704"/>
                  </a:cubicBezTo>
                  <a:cubicBezTo>
                    <a:pt x="1692" y="1334"/>
                    <a:pt x="1125" y="2018"/>
                    <a:pt x="641" y="2764"/>
                  </a:cubicBezTo>
                  <a:cubicBezTo>
                    <a:pt x="410" y="3132"/>
                    <a:pt x="210" y="3510"/>
                    <a:pt x="63" y="3931"/>
                  </a:cubicBezTo>
                  <a:cubicBezTo>
                    <a:pt x="42" y="4015"/>
                    <a:pt x="11" y="4078"/>
                    <a:pt x="0" y="4162"/>
                  </a:cubicBezTo>
                  <a:cubicBezTo>
                    <a:pt x="0" y="4183"/>
                    <a:pt x="11" y="4236"/>
                    <a:pt x="21" y="4278"/>
                  </a:cubicBezTo>
                  <a:cubicBezTo>
                    <a:pt x="42" y="4288"/>
                    <a:pt x="53" y="4299"/>
                    <a:pt x="74" y="4320"/>
                  </a:cubicBezTo>
                  <a:cubicBezTo>
                    <a:pt x="105" y="4288"/>
                    <a:pt x="147" y="4288"/>
                    <a:pt x="158" y="4278"/>
                  </a:cubicBezTo>
                  <a:cubicBezTo>
                    <a:pt x="210" y="4162"/>
                    <a:pt x="273" y="4036"/>
                    <a:pt x="326" y="3920"/>
                  </a:cubicBezTo>
                  <a:cubicBezTo>
                    <a:pt x="463" y="3605"/>
                    <a:pt x="620" y="3290"/>
                    <a:pt x="820" y="3006"/>
                  </a:cubicBezTo>
                  <a:cubicBezTo>
                    <a:pt x="1524" y="1955"/>
                    <a:pt x="2313" y="1009"/>
                    <a:pt x="3311" y="231"/>
                  </a:cubicBezTo>
                  <a:cubicBezTo>
                    <a:pt x="3364" y="189"/>
                    <a:pt x="3416" y="147"/>
                    <a:pt x="3458" y="94"/>
                  </a:cubicBezTo>
                  <a:cubicBezTo>
                    <a:pt x="3469" y="94"/>
                    <a:pt x="3469" y="63"/>
                    <a:pt x="3458" y="42"/>
                  </a:cubicBezTo>
                  <a:cubicBezTo>
                    <a:pt x="3437" y="21"/>
                    <a:pt x="3416" y="10"/>
                    <a:pt x="3406" y="10"/>
                  </a:cubicBezTo>
                  <a:cubicBezTo>
                    <a:pt x="3386" y="3"/>
                    <a:pt x="3366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599070" y="3656179"/>
              <a:ext cx="1252357" cy="947820"/>
            </a:xfrm>
            <a:custGeom>
              <a:avLst/>
              <a:gdLst/>
              <a:ahLst/>
              <a:cxnLst/>
              <a:rect l="l" t="t" r="r" b="b"/>
              <a:pathLst>
                <a:path w="22663" h="17152" extrusionOk="0">
                  <a:moveTo>
                    <a:pt x="4669" y="1"/>
                  </a:moveTo>
                  <a:cubicBezTo>
                    <a:pt x="4636" y="1"/>
                    <a:pt x="4596" y="22"/>
                    <a:pt x="4520" y="60"/>
                  </a:cubicBezTo>
                  <a:cubicBezTo>
                    <a:pt x="4478" y="91"/>
                    <a:pt x="4426" y="112"/>
                    <a:pt x="4373" y="144"/>
                  </a:cubicBezTo>
                  <a:cubicBezTo>
                    <a:pt x="3921" y="344"/>
                    <a:pt x="3543" y="627"/>
                    <a:pt x="3175" y="943"/>
                  </a:cubicBezTo>
                  <a:cubicBezTo>
                    <a:pt x="2229" y="1784"/>
                    <a:pt x="1546" y="2793"/>
                    <a:pt x="1094" y="3970"/>
                  </a:cubicBezTo>
                  <a:cubicBezTo>
                    <a:pt x="1010" y="4159"/>
                    <a:pt x="925" y="4369"/>
                    <a:pt x="852" y="4580"/>
                  </a:cubicBezTo>
                  <a:cubicBezTo>
                    <a:pt x="747" y="4842"/>
                    <a:pt x="778" y="5074"/>
                    <a:pt x="988" y="5263"/>
                  </a:cubicBezTo>
                  <a:lnTo>
                    <a:pt x="1377" y="5662"/>
                  </a:lnTo>
                  <a:cubicBezTo>
                    <a:pt x="2008" y="6230"/>
                    <a:pt x="2691" y="6703"/>
                    <a:pt x="3480" y="7029"/>
                  </a:cubicBezTo>
                  <a:cubicBezTo>
                    <a:pt x="3553" y="7071"/>
                    <a:pt x="3585" y="7123"/>
                    <a:pt x="3522" y="7186"/>
                  </a:cubicBezTo>
                  <a:cubicBezTo>
                    <a:pt x="3459" y="7260"/>
                    <a:pt x="3375" y="7344"/>
                    <a:pt x="3290" y="7439"/>
                  </a:cubicBezTo>
                  <a:cubicBezTo>
                    <a:pt x="2166" y="8647"/>
                    <a:pt x="1230" y="9982"/>
                    <a:pt x="526" y="11485"/>
                  </a:cubicBezTo>
                  <a:cubicBezTo>
                    <a:pt x="358" y="11853"/>
                    <a:pt x="200" y="12221"/>
                    <a:pt x="74" y="12610"/>
                  </a:cubicBezTo>
                  <a:cubicBezTo>
                    <a:pt x="0" y="12862"/>
                    <a:pt x="64" y="13083"/>
                    <a:pt x="127" y="13304"/>
                  </a:cubicBezTo>
                  <a:cubicBezTo>
                    <a:pt x="137" y="13378"/>
                    <a:pt x="179" y="13430"/>
                    <a:pt x="232" y="13462"/>
                  </a:cubicBezTo>
                  <a:cubicBezTo>
                    <a:pt x="400" y="13598"/>
                    <a:pt x="579" y="13724"/>
                    <a:pt x="789" y="13808"/>
                  </a:cubicBezTo>
                  <a:cubicBezTo>
                    <a:pt x="925" y="13861"/>
                    <a:pt x="1094" y="13872"/>
                    <a:pt x="1230" y="13924"/>
                  </a:cubicBezTo>
                  <a:cubicBezTo>
                    <a:pt x="1651" y="14082"/>
                    <a:pt x="2103" y="14134"/>
                    <a:pt x="2534" y="14239"/>
                  </a:cubicBezTo>
                  <a:cubicBezTo>
                    <a:pt x="2912" y="14334"/>
                    <a:pt x="3311" y="14387"/>
                    <a:pt x="3690" y="14460"/>
                  </a:cubicBezTo>
                  <a:cubicBezTo>
                    <a:pt x="4257" y="14565"/>
                    <a:pt x="4825" y="14691"/>
                    <a:pt x="5403" y="14797"/>
                  </a:cubicBezTo>
                  <a:cubicBezTo>
                    <a:pt x="6013" y="14912"/>
                    <a:pt x="6643" y="15017"/>
                    <a:pt x="7264" y="15133"/>
                  </a:cubicBezTo>
                  <a:cubicBezTo>
                    <a:pt x="7852" y="15248"/>
                    <a:pt x="8451" y="15375"/>
                    <a:pt x="9040" y="15480"/>
                  </a:cubicBezTo>
                  <a:cubicBezTo>
                    <a:pt x="9723" y="15595"/>
                    <a:pt x="10417" y="15721"/>
                    <a:pt x="11100" y="15848"/>
                  </a:cubicBezTo>
                  <a:cubicBezTo>
                    <a:pt x="11521" y="15911"/>
                    <a:pt x="11931" y="16005"/>
                    <a:pt x="12362" y="16058"/>
                  </a:cubicBezTo>
                  <a:cubicBezTo>
                    <a:pt x="12582" y="16079"/>
                    <a:pt x="12813" y="16131"/>
                    <a:pt x="13034" y="16173"/>
                  </a:cubicBezTo>
                  <a:lnTo>
                    <a:pt x="15200" y="16489"/>
                  </a:lnTo>
                  <a:cubicBezTo>
                    <a:pt x="15515" y="16531"/>
                    <a:pt x="15830" y="16583"/>
                    <a:pt x="16146" y="16615"/>
                  </a:cubicBezTo>
                  <a:lnTo>
                    <a:pt x="17449" y="16773"/>
                  </a:lnTo>
                  <a:cubicBezTo>
                    <a:pt x="18080" y="16857"/>
                    <a:pt x="18700" y="16962"/>
                    <a:pt x="19330" y="16972"/>
                  </a:cubicBezTo>
                  <a:cubicBezTo>
                    <a:pt x="19351" y="16972"/>
                    <a:pt x="19393" y="16972"/>
                    <a:pt x="19414" y="16983"/>
                  </a:cubicBezTo>
                  <a:cubicBezTo>
                    <a:pt x="19614" y="17067"/>
                    <a:pt x="19824" y="17077"/>
                    <a:pt x="20024" y="17088"/>
                  </a:cubicBezTo>
                  <a:cubicBezTo>
                    <a:pt x="20171" y="17109"/>
                    <a:pt x="20308" y="17109"/>
                    <a:pt x="20445" y="17130"/>
                  </a:cubicBezTo>
                  <a:cubicBezTo>
                    <a:pt x="20537" y="17147"/>
                    <a:pt x="20631" y="17152"/>
                    <a:pt x="20726" y="17152"/>
                  </a:cubicBezTo>
                  <a:cubicBezTo>
                    <a:pt x="20868" y="17152"/>
                    <a:pt x="21010" y="17140"/>
                    <a:pt x="21149" y="17140"/>
                  </a:cubicBezTo>
                  <a:cubicBezTo>
                    <a:pt x="21349" y="17140"/>
                    <a:pt x="21538" y="17088"/>
                    <a:pt x="21695" y="16930"/>
                  </a:cubicBezTo>
                  <a:cubicBezTo>
                    <a:pt x="21727" y="16899"/>
                    <a:pt x="21779" y="16878"/>
                    <a:pt x="21832" y="16857"/>
                  </a:cubicBezTo>
                  <a:cubicBezTo>
                    <a:pt x="22063" y="16699"/>
                    <a:pt x="22273" y="16510"/>
                    <a:pt x="22379" y="16247"/>
                  </a:cubicBezTo>
                  <a:cubicBezTo>
                    <a:pt x="22494" y="15921"/>
                    <a:pt x="22599" y="15595"/>
                    <a:pt x="22610" y="15238"/>
                  </a:cubicBezTo>
                  <a:cubicBezTo>
                    <a:pt x="22620" y="15017"/>
                    <a:pt x="22610" y="14775"/>
                    <a:pt x="22610" y="14555"/>
                  </a:cubicBezTo>
                  <a:cubicBezTo>
                    <a:pt x="22662" y="13693"/>
                    <a:pt x="22515" y="12862"/>
                    <a:pt x="22337" y="12032"/>
                  </a:cubicBezTo>
                  <a:cubicBezTo>
                    <a:pt x="22063" y="10834"/>
                    <a:pt x="21569" y="9730"/>
                    <a:pt x="21012" y="8658"/>
                  </a:cubicBezTo>
                  <a:cubicBezTo>
                    <a:pt x="20413" y="7544"/>
                    <a:pt x="19730" y="6493"/>
                    <a:pt x="18973" y="5473"/>
                  </a:cubicBezTo>
                  <a:cubicBezTo>
                    <a:pt x="18668" y="5074"/>
                    <a:pt x="18353" y="4685"/>
                    <a:pt x="17995" y="4317"/>
                  </a:cubicBezTo>
                  <a:cubicBezTo>
                    <a:pt x="17922" y="4233"/>
                    <a:pt x="17838" y="4128"/>
                    <a:pt x="17722" y="4096"/>
                  </a:cubicBezTo>
                  <a:cubicBezTo>
                    <a:pt x="17607" y="4086"/>
                    <a:pt x="17554" y="4002"/>
                    <a:pt x="17491" y="3938"/>
                  </a:cubicBezTo>
                  <a:lnTo>
                    <a:pt x="17092" y="3550"/>
                  </a:lnTo>
                  <a:cubicBezTo>
                    <a:pt x="16650" y="3140"/>
                    <a:pt x="16135" y="2824"/>
                    <a:pt x="15651" y="2467"/>
                  </a:cubicBezTo>
                  <a:cubicBezTo>
                    <a:pt x="15630" y="2456"/>
                    <a:pt x="15609" y="2446"/>
                    <a:pt x="15599" y="2425"/>
                  </a:cubicBezTo>
                  <a:cubicBezTo>
                    <a:pt x="15305" y="2309"/>
                    <a:pt x="15031" y="2194"/>
                    <a:pt x="14737" y="2089"/>
                  </a:cubicBezTo>
                  <a:cubicBezTo>
                    <a:pt x="13986" y="1817"/>
                    <a:pt x="13220" y="1678"/>
                    <a:pt x="12425" y="1678"/>
                  </a:cubicBezTo>
                  <a:cubicBezTo>
                    <a:pt x="12296" y="1678"/>
                    <a:pt x="12166" y="1682"/>
                    <a:pt x="12036" y="1689"/>
                  </a:cubicBezTo>
                  <a:cubicBezTo>
                    <a:pt x="11468" y="1721"/>
                    <a:pt x="10932" y="1794"/>
                    <a:pt x="10396" y="2004"/>
                  </a:cubicBezTo>
                  <a:cubicBezTo>
                    <a:pt x="10207" y="2078"/>
                    <a:pt x="10028" y="2141"/>
                    <a:pt x="9828" y="2194"/>
                  </a:cubicBezTo>
                  <a:cubicBezTo>
                    <a:pt x="9534" y="2288"/>
                    <a:pt x="9240" y="2351"/>
                    <a:pt x="8935" y="2372"/>
                  </a:cubicBezTo>
                  <a:cubicBezTo>
                    <a:pt x="8816" y="2382"/>
                    <a:pt x="8699" y="2387"/>
                    <a:pt x="8582" y="2387"/>
                  </a:cubicBezTo>
                  <a:cubicBezTo>
                    <a:pt x="8087" y="2387"/>
                    <a:pt x="7605" y="2297"/>
                    <a:pt x="7137" y="2110"/>
                  </a:cubicBezTo>
                  <a:cubicBezTo>
                    <a:pt x="6507" y="1878"/>
                    <a:pt x="5939" y="1510"/>
                    <a:pt x="5508" y="995"/>
                  </a:cubicBezTo>
                  <a:cubicBezTo>
                    <a:pt x="5309" y="764"/>
                    <a:pt x="5119" y="501"/>
                    <a:pt x="4930" y="239"/>
                  </a:cubicBezTo>
                  <a:cubicBezTo>
                    <a:pt x="4867" y="165"/>
                    <a:pt x="4836" y="112"/>
                    <a:pt x="4772" y="60"/>
                  </a:cubicBezTo>
                  <a:cubicBezTo>
                    <a:pt x="4727" y="19"/>
                    <a:pt x="4701" y="1"/>
                    <a:pt x="466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1081156" y="3763716"/>
              <a:ext cx="490322" cy="546024"/>
            </a:xfrm>
            <a:custGeom>
              <a:avLst/>
              <a:gdLst/>
              <a:ahLst/>
              <a:cxnLst/>
              <a:rect l="l" t="t" r="r" b="b"/>
              <a:pathLst>
                <a:path w="8873" h="9881" extrusionOk="0">
                  <a:moveTo>
                    <a:pt x="1251" y="878"/>
                  </a:moveTo>
                  <a:cubicBezTo>
                    <a:pt x="1304" y="889"/>
                    <a:pt x="1325" y="920"/>
                    <a:pt x="1346" y="983"/>
                  </a:cubicBezTo>
                  <a:cubicBezTo>
                    <a:pt x="1399" y="1204"/>
                    <a:pt x="1472" y="1446"/>
                    <a:pt x="1525" y="1677"/>
                  </a:cubicBezTo>
                  <a:cubicBezTo>
                    <a:pt x="1651" y="2318"/>
                    <a:pt x="1788" y="2960"/>
                    <a:pt x="1903" y="3611"/>
                  </a:cubicBezTo>
                  <a:cubicBezTo>
                    <a:pt x="2019" y="4284"/>
                    <a:pt x="2113" y="4946"/>
                    <a:pt x="2219" y="5619"/>
                  </a:cubicBezTo>
                  <a:cubicBezTo>
                    <a:pt x="2229" y="5766"/>
                    <a:pt x="2261" y="5892"/>
                    <a:pt x="2282" y="6039"/>
                  </a:cubicBezTo>
                  <a:cubicBezTo>
                    <a:pt x="2289" y="6076"/>
                    <a:pt x="2321" y="6087"/>
                    <a:pt x="2351" y="6087"/>
                  </a:cubicBezTo>
                  <a:cubicBezTo>
                    <a:pt x="2364" y="6087"/>
                    <a:pt x="2377" y="6085"/>
                    <a:pt x="2387" y="6081"/>
                  </a:cubicBezTo>
                  <a:cubicBezTo>
                    <a:pt x="2418" y="6071"/>
                    <a:pt x="2439" y="6050"/>
                    <a:pt x="2471" y="6029"/>
                  </a:cubicBezTo>
                  <a:cubicBezTo>
                    <a:pt x="3469" y="5251"/>
                    <a:pt x="4531" y="4557"/>
                    <a:pt x="5593" y="3863"/>
                  </a:cubicBezTo>
                  <a:cubicBezTo>
                    <a:pt x="6181" y="3475"/>
                    <a:pt x="6759" y="3075"/>
                    <a:pt x="7337" y="2686"/>
                  </a:cubicBezTo>
                  <a:cubicBezTo>
                    <a:pt x="7527" y="2560"/>
                    <a:pt x="7705" y="2455"/>
                    <a:pt x="7895" y="2339"/>
                  </a:cubicBezTo>
                  <a:cubicBezTo>
                    <a:pt x="7937" y="2308"/>
                    <a:pt x="7968" y="2297"/>
                    <a:pt x="8010" y="2287"/>
                  </a:cubicBezTo>
                  <a:cubicBezTo>
                    <a:pt x="8017" y="2280"/>
                    <a:pt x="8023" y="2278"/>
                    <a:pt x="8029" y="2278"/>
                  </a:cubicBezTo>
                  <a:cubicBezTo>
                    <a:pt x="8043" y="2278"/>
                    <a:pt x="8055" y="2290"/>
                    <a:pt x="8063" y="2297"/>
                  </a:cubicBezTo>
                  <a:cubicBezTo>
                    <a:pt x="8084" y="2308"/>
                    <a:pt x="8063" y="2339"/>
                    <a:pt x="8052" y="2350"/>
                  </a:cubicBezTo>
                  <a:cubicBezTo>
                    <a:pt x="7989" y="2392"/>
                    <a:pt x="7937" y="2434"/>
                    <a:pt x="7873" y="2476"/>
                  </a:cubicBezTo>
                  <a:cubicBezTo>
                    <a:pt x="6822" y="3170"/>
                    <a:pt x="5792" y="3916"/>
                    <a:pt x="4741" y="4599"/>
                  </a:cubicBezTo>
                  <a:cubicBezTo>
                    <a:pt x="3984" y="5083"/>
                    <a:pt x="3259" y="5619"/>
                    <a:pt x="2534" y="6144"/>
                  </a:cubicBezTo>
                  <a:cubicBezTo>
                    <a:pt x="2390" y="6252"/>
                    <a:pt x="2299" y="6310"/>
                    <a:pt x="2234" y="6310"/>
                  </a:cubicBezTo>
                  <a:cubicBezTo>
                    <a:pt x="2147" y="6310"/>
                    <a:pt x="2109" y="6205"/>
                    <a:pt x="2061" y="5976"/>
                  </a:cubicBezTo>
                  <a:cubicBezTo>
                    <a:pt x="1956" y="5451"/>
                    <a:pt x="1861" y="4925"/>
                    <a:pt x="1777" y="4400"/>
                  </a:cubicBezTo>
                  <a:cubicBezTo>
                    <a:pt x="1598" y="3422"/>
                    <a:pt x="1420" y="2466"/>
                    <a:pt x="1251" y="1498"/>
                  </a:cubicBezTo>
                  <a:cubicBezTo>
                    <a:pt x="1220" y="1309"/>
                    <a:pt x="1199" y="1131"/>
                    <a:pt x="1178" y="941"/>
                  </a:cubicBezTo>
                  <a:cubicBezTo>
                    <a:pt x="1178" y="899"/>
                    <a:pt x="1209" y="889"/>
                    <a:pt x="1251" y="878"/>
                  </a:cubicBezTo>
                  <a:close/>
                  <a:moveTo>
                    <a:pt x="3329" y="0"/>
                  </a:moveTo>
                  <a:cubicBezTo>
                    <a:pt x="3005" y="0"/>
                    <a:pt x="2615" y="96"/>
                    <a:pt x="2208" y="216"/>
                  </a:cubicBezTo>
                  <a:cubicBezTo>
                    <a:pt x="1661" y="416"/>
                    <a:pt x="1115" y="584"/>
                    <a:pt x="537" y="679"/>
                  </a:cubicBezTo>
                  <a:lnTo>
                    <a:pt x="337" y="721"/>
                  </a:lnTo>
                  <a:cubicBezTo>
                    <a:pt x="284" y="731"/>
                    <a:pt x="253" y="773"/>
                    <a:pt x="263" y="836"/>
                  </a:cubicBezTo>
                  <a:cubicBezTo>
                    <a:pt x="305" y="1089"/>
                    <a:pt x="316" y="1330"/>
                    <a:pt x="358" y="1583"/>
                  </a:cubicBezTo>
                  <a:cubicBezTo>
                    <a:pt x="432" y="2077"/>
                    <a:pt x="516" y="2550"/>
                    <a:pt x="579" y="3023"/>
                  </a:cubicBezTo>
                  <a:cubicBezTo>
                    <a:pt x="684" y="3748"/>
                    <a:pt x="778" y="4473"/>
                    <a:pt x="884" y="5198"/>
                  </a:cubicBezTo>
                  <a:cubicBezTo>
                    <a:pt x="999" y="5997"/>
                    <a:pt x="1104" y="6807"/>
                    <a:pt x="1220" y="7605"/>
                  </a:cubicBezTo>
                  <a:cubicBezTo>
                    <a:pt x="1251" y="7763"/>
                    <a:pt x="1220" y="7889"/>
                    <a:pt x="1125" y="8036"/>
                  </a:cubicBezTo>
                  <a:lnTo>
                    <a:pt x="64" y="9697"/>
                  </a:lnTo>
                  <a:cubicBezTo>
                    <a:pt x="43" y="9729"/>
                    <a:pt x="22" y="9771"/>
                    <a:pt x="11" y="9813"/>
                  </a:cubicBezTo>
                  <a:cubicBezTo>
                    <a:pt x="1" y="9823"/>
                    <a:pt x="22" y="9855"/>
                    <a:pt x="43" y="9865"/>
                  </a:cubicBezTo>
                  <a:cubicBezTo>
                    <a:pt x="50" y="9873"/>
                    <a:pt x="63" y="9880"/>
                    <a:pt x="77" y="9880"/>
                  </a:cubicBezTo>
                  <a:cubicBezTo>
                    <a:pt x="83" y="9880"/>
                    <a:pt x="89" y="9879"/>
                    <a:pt x="95" y="9876"/>
                  </a:cubicBezTo>
                  <a:cubicBezTo>
                    <a:pt x="179" y="9834"/>
                    <a:pt x="232" y="9750"/>
                    <a:pt x="284" y="9666"/>
                  </a:cubicBezTo>
                  <a:cubicBezTo>
                    <a:pt x="589" y="9193"/>
                    <a:pt x="905" y="8720"/>
                    <a:pt x="1209" y="8236"/>
                  </a:cubicBezTo>
                  <a:cubicBezTo>
                    <a:pt x="1315" y="8068"/>
                    <a:pt x="1430" y="7942"/>
                    <a:pt x="1588" y="7837"/>
                  </a:cubicBezTo>
                  <a:cubicBezTo>
                    <a:pt x="2828" y="7038"/>
                    <a:pt x="4047" y="6250"/>
                    <a:pt x="5225" y="5367"/>
                  </a:cubicBezTo>
                  <a:cubicBezTo>
                    <a:pt x="5960" y="4820"/>
                    <a:pt x="6696" y="4294"/>
                    <a:pt x="7411" y="3727"/>
                  </a:cubicBezTo>
                  <a:cubicBezTo>
                    <a:pt x="7831" y="3390"/>
                    <a:pt x="8252" y="3033"/>
                    <a:pt x="8725" y="2739"/>
                  </a:cubicBezTo>
                  <a:cubicBezTo>
                    <a:pt x="8872" y="2644"/>
                    <a:pt x="8872" y="2634"/>
                    <a:pt x="8767" y="2497"/>
                  </a:cubicBezTo>
                  <a:cubicBezTo>
                    <a:pt x="8735" y="2466"/>
                    <a:pt x="8725" y="2434"/>
                    <a:pt x="8693" y="2413"/>
                  </a:cubicBezTo>
                  <a:cubicBezTo>
                    <a:pt x="8399" y="2024"/>
                    <a:pt x="8010" y="1709"/>
                    <a:pt x="7621" y="1414"/>
                  </a:cubicBezTo>
                  <a:cubicBezTo>
                    <a:pt x="6423" y="531"/>
                    <a:pt x="5099" y="37"/>
                    <a:pt x="3459" y="6"/>
                  </a:cubicBezTo>
                  <a:cubicBezTo>
                    <a:pt x="3417" y="2"/>
                    <a:pt x="3373" y="0"/>
                    <a:pt x="33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1145644" y="3812234"/>
              <a:ext cx="381073" cy="298736"/>
            </a:xfrm>
            <a:custGeom>
              <a:avLst/>
              <a:gdLst/>
              <a:ahLst/>
              <a:cxnLst/>
              <a:rect l="l" t="t" r="r" b="b"/>
              <a:pathLst>
                <a:path w="6896" h="5406" extrusionOk="0">
                  <a:moveTo>
                    <a:pt x="84" y="0"/>
                  </a:moveTo>
                  <a:cubicBezTo>
                    <a:pt x="53" y="11"/>
                    <a:pt x="11" y="42"/>
                    <a:pt x="0" y="42"/>
                  </a:cubicBezTo>
                  <a:cubicBezTo>
                    <a:pt x="11" y="221"/>
                    <a:pt x="42" y="410"/>
                    <a:pt x="63" y="589"/>
                  </a:cubicBezTo>
                  <a:cubicBezTo>
                    <a:pt x="242" y="1566"/>
                    <a:pt x="421" y="2523"/>
                    <a:pt x="589" y="3490"/>
                  </a:cubicBezTo>
                  <a:cubicBezTo>
                    <a:pt x="684" y="4016"/>
                    <a:pt x="778" y="4541"/>
                    <a:pt x="883" y="5067"/>
                  </a:cubicBezTo>
                  <a:cubicBezTo>
                    <a:pt x="926" y="5302"/>
                    <a:pt x="961" y="5406"/>
                    <a:pt x="1049" y="5406"/>
                  </a:cubicBezTo>
                  <a:cubicBezTo>
                    <a:pt x="1114" y="5406"/>
                    <a:pt x="1209" y="5348"/>
                    <a:pt x="1356" y="5245"/>
                  </a:cubicBezTo>
                  <a:cubicBezTo>
                    <a:pt x="2092" y="4720"/>
                    <a:pt x="2817" y="4173"/>
                    <a:pt x="3564" y="3690"/>
                  </a:cubicBezTo>
                  <a:cubicBezTo>
                    <a:pt x="4625" y="3007"/>
                    <a:pt x="5655" y="2281"/>
                    <a:pt x="6685" y="1577"/>
                  </a:cubicBezTo>
                  <a:cubicBezTo>
                    <a:pt x="6759" y="1535"/>
                    <a:pt x="6822" y="1493"/>
                    <a:pt x="6875" y="1440"/>
                  </a:cubicBezTo>
                  <a:cubicBezTo>
                    <a:pt x="6885" y="1430"/>
                    <a:pt x="6896" y="1409"/>
                    <a:pt x="6885" y="1388"/>
                  </a:cubicBezTo>
                  <a:cubicBezTo>
                    <a:pt x="6885" y="1377"/>
                    <a:pt x="6843" y="1377"/>
                    <a:pt x="6833" y="1377"/>
                  </a:cubicBezTo>
                  <a:cubicBezTo>
                    <a:pt x="6791" y="1388"/>
                    <a:pt x="6759" y="1409"/>
                    <a:pt x="6717" y="1430"/>
                  </a:cubicBezTo>
                  <a:lnTo>
                    <a:pt x="6160" y="1787"/>
                  </a:lnTo>
                  <a:cubicBezTo>
                    <a:pt x="5582" y="2176"/>
                    <a:pt x="5004" y="2576"/>
                    <a:pt x="4415" y="2954"/>
                  </a:cubicBezTo>
                  <a:cubicBezTo>
                    <a:pt x="3353" y="3648"/>
                    <a:pt x="2302" y="4352"/>
                    <a:pt x="1293" y="5119"/>
                  </a:cubicBezTo>
                  <a:cubicBezTo>
                    <a:pt x="1262" y="5140"/>
                    <a:pt x="1241" y="5161"/>
                    <a:pt x="1209" y="5172"/>
                  </a:cubicBezTo>
                  <a:cubicBezTo>
                    <a:pt x="1189" y="5180"/>
                    <a:pt x="1170" y="5185"/>
                    <a:pt x="1154" y="5185"/>
                  </a:cubicBezTo>
                  <a:cubicBezTo>
                    <a:pt x="1129" y="5185"/>
                    <a:pt x="1111" y="5172"/>
                    <a:pt x="1104" y="5140"/>
                  </a:cubicBezTo>
                  <a:cubicBezTo>
                    <a:pt x="1083" y="4993"/>
                    <a:pt x="1062" y="4856"/>
                    <a:pt x="1041" y="4720"/>
                  </a:cubicBezTo>
                  <a:cubicBezTo>
                    <a:pt x="936" y="4047"/>
                    <a:pt x="841" y="3374"/>
                    <a:pt x="726" y="2702"/>
                  </a:cubicBezTo>
                  <a:cubicBezTo>
                    <a:pt x="621" y="2061"/>
                    <a:pt x="473" y="1419"/>
                    <a:pt x="347" y="778"/>
                  </a:cubicBezTo>
                  <a:cubicBezTo>
                    <a:pt x="305" y="536"/>
                    <a:pt x="242" y="316"/>
                    <a:pt x="169" y="74"/>
                  </a:cubicBezTo>
                  <a:cubicBezTo>
                    <a:pt x="158" y="42"/>
                    <a:pt x="116" y="11"/>
                    <a:pt x="84" y="0"/>
                  </a:cubicBezTo>
                  <a:close/>
                </a:path>
              </a:pathLst>
            </a:custGeom>
            <a:solidFill>
              <a:srgbClr val="42746B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249035" y="3715639"/>
              <a:ext cx="224853" cy="155281"/>
            </a:xfrm>
            <a:custGeom>
              <a:avLst/>
              <a:gdLst/>
              <a:ahLst/>
              <a:cxnLst/>
              <a:rect l="l" t="t" r="r" b="b"/>
              <a:pathLst>
                <a:path w="4069" h="2810" extrusionOk="0">
                  <a:moveTo>
                    <a:pt x="1446" y="0"/>
                  </a:moveTo>
                  <a:cubicBezTo>
                    <a:pt x="1092" y="0"/>
                    <a:pt x="744" y="71"/>
                    <a:pt x="400" y="182"/>
                  </a:cubicBezTo>
                  <a:cubicBezTo>
                    <a:pt x="326" y="203"/>
                    <a:pt x="274" y="256"/>
                    <a:pt x="263" y="340"/>
                  </a:cubicBezTo>
                  <a:cubicBezTo>
                    <a:pt x="179" y="750"/>
                    <a:pt x="116" y="1160"/>
                    <a:pt x="32" y="1559"/>
                  </a:cubicBezTo>
                  <a:cubicBezTo>
                    <a:pt x="0" y="1790"/>
                    <a:pt x="63" y="1969"/>
                    <a:pt x="190" y="2137"/>
                  </a:cubicBezTo>
                  <a:cubicBezTo>
                    <a:pt x="442" y="2474"/>
                    <a:pt x="757" y="2715"/>
                    <a:pt x="1188" y="2757"/>
                  </a:cubicBezTo>
                  <a:cubicBezTo>
                    <a:pt x="1346" y="2789"/>
                    <a:pt x="1493" y="2799"/>
                    <a:pt x="1651" y="2810"/>
                  </a:cubicBezTo>
                  <a:cubicBezTo>
                    <a:pt x="1924" y="2789"/>
                    <a:pt x="2218" y="2789"/>
                    <a:pt x="2481" y="2736"/>
                  </a:cubicBezTo>
                  <a:cubicBezTo>
                    <a:pt x="2807" y="2694"/>
                    <a:pt x="3133" y="2610"/>
                    <a:pt x="3438" y="2495"/>
                  </a:cubicBezTo>
                  <a:cubicBezTo>
                    <a:pt x="3606" y="2432"/>
                    <a:pt x="3753" y="2337"/>
                    <a:pt x="3805" y="2158"/>
                  </a:cubicBezTo>
                  <a:cubicBezTo>
                    <a:pt x="3879" y="1895"/>
                    <a:pt x="3963" y="1612"/>
                    <a:pt x="4047" y="1338"/>
                  </a:cubicBezTo>
                  <a:cubicBezTo>
                    <a:pt x="4068" y="1265"/>
                    <a:pt x="4047" y="1191"/>
                    <a:pt x="3974" y="1139"/>
                  </a:cubicBezTo>
                  <a:cubicBezTo>
                    <a:pt x="3438" y="718"/>
                    <a:pt x="2870" y="340"/>
                    <a:pt x="2208" y="119"/>
                  </a:cubicBezTo>
                  <a:cubicBezTo>
                    <a:pt x="1950" y="36"/>
                    <a:pt x="1696" y="0"/>
                    <a:pt x="1446" y="0"/>
                  </a:cubicBezTo>
                  <a:close/>
                </a:path>
              </a:pathLst>
            </a:custGeom>
            <a:solidFill>
              <a:srgbClr val="E1986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1098010" y="3266651"/>
              <a:ext cx="697658" cy="531767"/>
            </a:xfrm>
            <a:custGeom>
              <a:avLst/>
              <a:gdLst/>
              <a:ahLst/>
              <a:cxnLst/>
              <a:rect l="l" t="t" r="r" b="b"/>
              <a:pathLst>
                <a:path w="12625" h="9623" extrusionOk="0">
                  <a:moveTo>
                    <a:pt x="5081" y="1"/>
                  </a:moveTo>
                  <a:cubicBezTo>
                    <a:pt x="4864" y="1"/>
                    <a:pt x="4643" y="20"/>
                    <a:pt x="4415" y="56"/>
                  </a:cubicBezTo>
                  <a:cubicBezTo>
                    <a:pt x="4100" y="108"/>
                    <a:pt x="3784" y="151"/>
                    <a:pt x="3522" y="350"/>
                  </a:cubicBezTo>
                  <a:cubicBezTo>
                    <a:pt x="2954" y="560"/>
                    <a:pt x="2492" y="907"/>
                    <a:pt x="2071" y="1349"/>
                  </a:cubicBezTo>
                  <a:lnTo>
                    <a:pt x="1977" y="1433"/>
                  </a:lnTo>
                  <a:cubicBezTo>
                    <a:pt x="1919" y="1496"/>
                    <a:pt x="1890" y="1527"/>
                    <a:pt x="1862" y="1527"/>
                  </a:cubicBezTo>
                  <a:cubicBezTo>
                    <a:pt x="1835" y="1527"/>
                    <a:pt x="1808" y="1496"/>
                    <a:pt x="1756" y="1433"/>
                  </a:cubicBezTo>
                  <a:cubicBezTo>
                    <a:pt x="1745" y="1422"/>
                    <a:pt x="1735" y="1401"/>
                    <a:pt x="1714" y="1380"/>
                  </a:cubicBezTo>
                  <a:cubicBezTo>
                    <a:pt x="1561" y="1222"/>
                    <a:pt x="1376" y="1140"/>
                    <a:pt x="1188" y="1140"/>
                  </a:cubicBezTo>
                  <a:cubicBezTo>
                    <a:pt x="1025" y="1140"/>
                    <a:pt x="861" y="1201"/>
                    <a:pt x="715" y="1328"/>
                  </a:cubicBezTo>
                  <a:cubicBezTo>
                    <a:pt x="631" y="1412"/>
                    <a:pt x="547" y="1506"/>
                    <a:pt x="484" y="1591"/>
                  </a:cubicBezTo>
                  <a:cubicBezTo>
                    <a:pt x="242" y="1937"/>
                    <a:pt x="127" y="2305"/>
                    <a:pt x="64" y="2715"/>
                  </a:cubicBezTo>
                  <a:cubicBezTo>
                    <a:pt x="0" y="3083"/>
                    <a:pt x="74" y="3409"/>
                    <a:pt x="190" y="3735"/>
                  </a:cubicBezTo>
                  <a:cubicBezTo>
                    <a:pt x="274" y="3935"/>
                    <a:pt x="389" y="4103"/>
                    <a:pt x="589" y="4197"/>
                  </a:cubicBezTo>
                  <a:cubicBezTo>
                    <a:pt x="705" y="4250"/>
                    <a:pt x="747" y="4323"/>
                    <a:pt x="747" y="4450"/>
                  </a:cubicBezTo>
                  <a:cubicBezTo>
                    <a:pt x="715" y="4996"/>
                    <a:pt x="820" y="5532"/>
                    <a:pt x="978" y="6058"/>
                  </a:cubicBezTo>
                  <a:cubicBezTo>
                    <a:pt x="1241" y="6972"/>
                    <a:pt x="1766" y="7687"/>
                    <a:pt x="2450" y="8307"/>
                  </a:cubicBezTo>
                  <a:cubicBezTo>
                    <a:pt x="2849" y="8665"/>
                    <a:pt x="3311" y="8948"/>
                    <a:pt x="3795" y="9180"/>
                  </a:cubicBezTo>
                  <a:cubicBezTo>
                    <a:pt x="4363" y="9442"/>
                    <a:pt x="4951" y="9579"/>
                    <a:pt x="5571" y="9611"/>
                  </a:cubicBezTo>
                  <a:cubicBezTo>
                    <a:pt x="5715" y="9618"/>
                    <a:pt x="5860" y="9622"/>
                    <a:pt x="6005" y="9622"/>
                  </a:cubicBezTo>
                  <a:cubicBezTo>
                    <a:pt x="6297" y="9622"/>
                    <a:pt x="6591" y="9604"/>
                    <a:pt x="6885" y="9547"/>
                  </a:cubicBezTo>
                  <a:cubicBezTo>
                    <a:pt x="7421" y="9442"/>
                    <a:pt x="7936" y="9264"/>
                    <a:pt x="8420" y="9001"/>
                  </a:cubicBezTo>
                  <a:cubicBezTo>
                    <a:pt x="8725" y="8833"/>
                    <a:pt x="8998" y="8665"/>
                    <a:pt x="9261" y="8423"/>
                  </a:cubicBezTo>
                  <a:cubicBezTo>
                    <a:pt x="9310" y="8383"/>
                    <a:pt x="9348" y="8362"/>
                    <a:pt x="9382" y="8362"/>
                  </a:cubicBezTo>
                  <a:cubicBezTo>
                    <a:pt x="9420" y="8362"/>
                    <a:pt x="9453" y="8388"/>
                    <a:pt x="9492" y="8444"/>
                  </a:cubicBezTo>
                  <a:cubicBezTo>
                    <a:pt x="9639" y="8622"/>
                    <a:pt x="9807" y="8728"/>
                    <a:pt x="10018" y="8812"/>
                  </a:cubicBezTo>
                  <a:cubicBezTo>
                    <a:pt x="10213" y="8884"/>
                    <a:pt x="10405" y="8918"/>
                    <a:pt x="10593" y="8918"/>
                  </a:cubicBezTo>
                  <a:cubicBezTo>
                    <a:pt x="10841" y="8918"/>
                    <a:pt x="11082" y="8860"/>
                    <a:pt x="11321" y="8759"/>
                  </a:cubicBezTo>
                  <a:cubicBezTo>
                    <a:pt x="12015" y="8454"/>
                    <a:pt x="12425" y="7897"/>
                    <a:pt x="12561" y="7161"/>
                  </a:cubicBezTo>
                  <a:cubicBezTo>
                    <a:pt x="12582" y="6983"/>
                    <a:pt x="12624" y="6730"/>
                    <a:pt x="12572" y="6468"/>
                  </a:cubicBezTo>
                  <a:cubicBezTo>
                    <a:pt x="12482" y="6009"/>
                    <a:pt x="12046" y="5566"/>
                    <a:pt x="11474" y="5566"/>
                  </a:cubicBezTo>
                  <a:cubicBezTo>
                    <a:pt x="11377" y="5566"/>
                    <a:pt x="11277" y="5578"/>
                    <a:pt x="11174" y="5606"/>
                  </a:cubicBezTo>
                  <a:cubicBezTo>
                    <a:pt x="11142" y="5616"/>
                    <a:pt x="11100" y="5627"/>
                    <a:pt x="11048" y="5627"/>
                  </a:cubicBezTo>
                  <a:cubicBezTo>
                    <a:pt x="11040" y="5628"/>
                    <a:pt x="11032" y="5628"/>
                    <a:pt x="11025" y="5628"/>
                  </a:cubicBezTo>
                  <a:cubicBezTo>
                    <a:pt x="10945" y="5628"/>
                    <a:pt x="10901" y="5577"/>
                    <a:pt x="10911" y="5490"/>
                  </a:cubicBezTo>
                  <a:cubicBezTo>
                    <a:pt x="10911" y="5469"/>
                    <a:pt x="10911" y="5459"/>
                    <a:pt x="10932" y="5427"/>
                  </a:cubicBezTo>
                  <a:cubicBezTo>
                    <a:pt x="10995" y="5227"/>
                    <a:pt x="10985" y="5028"/>
                    <a:pt x="10985" y="4744"/>
                  </a:cubicBezTo>
                  <a:cubicBezTo>
                    <a:pt x="11006" y="4376"/>
                    <a:pt x="10911" y="3987"/>
                    <a:pt x="10774" y="3588"/>
                  </a:cubicBezTo>
                  <a:cubicBezTo>
                    <a:pt x="10732" y="3472"/>
                    <a:pt x="10680" y="3346"/>
                    <a:pt x="10522" y="3314"/>
                  </a:cubicBezTo>
                  <a:cubicBezTo>
                    <a:pt x="10480" y="3304"/>
                    <a:pt x="10428" y="3251"/>
                    <a:pt x="10406" y="3209"/>
                  </a:cubicBezTo>
                  <a:cubicBezTo>
                    <a:pt x="10270" y="3031"/>
                    <a:pt x="10154" y="2852"/>
                    <a:pt x="10018" y="2673"/>
                  </a:cubicBezTo>
                  <a:cubicBezTo>
                    <a:pt x="9997" y="2631"/>
                    <a:pt x="9944" y="2579"/>
                    <a:pt x="9944" y="2526"/>
                  </a:cubicBezTo>
                  <a:cubicBezTo>
                    <a:pt x="9933" y="2347"/>
                    <a:pt x="9797" y="2242"/>
                    <a:pt x="9681" y="2137"/>
                  </a:cubicBezTo>
                  <a:cubicBezTo>
                    <a:pt x="9576" y="2043"/>
                    <a:pt x="9460" y="1948"/>
                    <a:pt x="9355" y="1853"/>
                  </a:cubicBezTo>
                  <a:cubicBezTo>
                    <a:pt x="8441" y="1107"/>
                    <a:pt x="7421" y="581"/>
                    <a:pt x="6318" y="214"/>
                  </a:cubicBezTo>
                  <a:cubicBezTo>
                    <a:pt x="5897" y="69"/>
                    <a:pt x="5495" y="1"/>
                    <a:pt x="5081" y="1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1286225" y="3566437"/>
              <a:ext cx="187663" cy="109912"/>
            </a:xfrm>
            <a:custGeom>
              <a:avLst/>
              <a:gdLst/>
              <a:ahLst/>
              <a:cxnLst/>
              <a:rect l="l" t="t" r="r" b="b"/>
              <a:pathLst>
                <a:path w="3396" h="1989" extrusionOk="0">
                  <a:moveTo>
                    <a:pt x="160" y="1"/>
                  </a:moveTo>
                  <a:cubicBezTo>
                    <a:pt x="156" y="1"/>
                    <a:pt x="152" y="1"/>
                    <a:pt x="147" y="2"/>
                  </a:cubicBezTo>
                  <a:cubicBezTo>
                    <a:pt x="105" y="2"/>
                    <a:pt x="84" y="44"/>
                    <a:pt x="53" y="86"/>
                  </a:cubicBezTo>
                  <a:cubicBezTo>
                    <a:pt x="21" y="139"/>
                    <a:pt x="21" y="202"/>
                    <a:pt x="21" y="265"/>
                  </a:cubicBezTo>
                  <a:cubicBezTo>
                    <a:pt x="0" y="601"/>
                    <a:pt x="126" y="885"/>
                    <a:pt x="263" y="1179"/>
                  </a:cubicBezTo>
                  <a:cubicBezTo>
                    <a:pt x="547" y="1715"/>
                    <a:pt x="978" y="1978"/>
                    <a:pt x="1566" y="1989"/>
                  </a:cubicBezTo>
                  <a:cubicBezTo>
                    <a:pt x="2239" y="1989"/>
                    <a:pt x="2754" y="1684"/>
                    <a:pt x="3195" y="1263"/>
                  </a:cubicBezTo>
                  <a:cubicBezTo>
                    <a:pt x="3259" y="1200"/>
                    <a:pt x="3301" y="1116"/>
                    <a:pt x="3343" y="1043"/>
                  </a:cubicBezTo>
                  <a:cubicBezTo>
                    <a:pt x="3395" y="969"/>
                    <a:pt x="3343" y="885"/>
                    <a:pt x="3248" y="885"/>
                  </a:cubicBezTo>
                  <a:cubicBezTo>
                    <a:pt x="3090" y="885"/>
                    <a:pt x="2943" y="969"/>
                    <a:pt x="2807" y="1001"/>
                  </a:cubicBezTo>
                  <a:cubicBezTo>
                    <a:pt x="2512" y="1095"/>
                    <a:pt x="2239" y="1148"/>
                    <a:pt x="1934" y="1148"/>
                  </a:cubicBezTo>
                  <a:cubicBezTo>
                    <a:pt x="1713" y="1148"/>
                    <a:pt x="1503" y="1106"/>
                    <a:pt x="1293" y="1053"/>
                  </a:cubicBezTo>
                  <a:cubicBezTo>
                    <a:pt x="894" y="948"/>
                    <a:pt x="557" y="759"/>
                    <a:pt x="357" y="391"/>
                  </a:cubicBezTo>
                  <a:cubicBezTo>
                    <a:pt x="305" y="296"/>
                    <a:pt x="263" y="191"/>
                    <a:pt x="231" y="86"/>
                  </a:cubicBezTo>
                  <a:cubicBezTo>
                    <a:pt x="212" y="48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1519697" y="3647614"/>
              <a:ext cx="98197" cy="104718"/>
            </a:xfrm>
            <a:custGeom>
              <a:avLst/>
              <a:gdLst/>
              <a:ahLst/>
              <a:cxnLst/>
              <a:rect l="l" t="t" r="r" b="b"/>
              <a:pathLst>
                <a:path w="1777" h="1895" extrusionOk="0">
                  <a:moveTo>
                    <a:pt x="1196" y="1"/>
                  </a:moveTo>
                  <a:cubicBezTo>
                    <a:pt x="1183" y="1"/>
                    <a:pt x="1170" y="2"/>
                    <a:pt x="1157" y="5"/>
                  </a:cubicBezTo>
                  <a:cubicBezTo>
                    <a:pt x="621" y="141"/>
                    <a:pt x="253" y="457"/>
                    <a:pt x="95" y="993"/>
                  </a:cubicBezTo>
                  <a:cubicBezTo>
                    <a:pt x="1" y="1298"/>
                    <a:pt x="179" y="1686"/>
                    <a:pt x="463" y="1834"/>
                  </a:cubicBezTo>
                  <a:cubicBezTo>
                    <a:pt x="541" y="1873"/>
                    <a:pt x="619" y="1894"/>
                    <a:pt x="697" y="1894"/>
                  </a:cubicBezTo>
                  <a:cubicBezTo>
                    <a:pt x="724" y="1894"/>
                    <a:pt x="751" y="1892"/>
                    <a:pt x="778" y="1886"/>
                  </a:cubicBezTo>
                  <a:cubicBezTo>
                    <a:pt x="1325" y="1771"/>
                    <a:pt x="1777" y="1371"/>
                    <a:pt x="1703" y="740"/>
                  </a:cubicBezTo>
                  <a:cubicBezTo>
                    <a:pt x="1703" y="677"/>
                    <a:pt x="1703" y="572"/>
                    <a:pt x="1693" y="478"/>
                  </a:cubicBezTo>
                  <a:cubicBezTo>
                    <a:pt x="1693" y="425"/>
                    <a:pt x="1682" y="362"/>
                    <a:pt x="1651" y="320"/>
                  </a:cubicBezTo>
                  <a:cubicBezTo>
                    <a:pt x="1567" y="204"/>
                    <a:pt x="1451" y="99"/>
                    <a:pt x="1314" y="36"/>
                  </a:cubicBezTo>
                  <a:cubicBezTo>
                    <a:pt x="1275" y="13"/>
                    <a:pt x="1236" y="1"/>
                    <a:pt x="119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1148518" y="3461830"/>
              <a:ext cx="72667" cy="106762"/>
            </a:xfrm>
            <a:custGeom>
              <a:avLst/>
              <a:gdLst/>
              <a:ahLst/>
              <a:cxnLst/>
              <a:rect l="l" t="t" r="r" b="b"/>
              <a:pathLst>
                <a:path w="1315" h="1932" extrusionOk="0">
                  <a:moveTo>
                    <a:pt x="550" y="0"/>
                  </a:moveTo>
                  <a:cubicBezTo>
                    <a:pt x="490" y="0"/>
                    <a:pt x="432" y="15"/>
                    <a:pt x="379" y="56"/>
                  </a:cubicBezTo>
                  <a:cubicBezTo>
                    <a:pt x="159" y="234"/>
                    <a:pt x="1" y="445"/>
                    <a:pt x="1" y="739"/>
                  </a:cubicBezTo>
                  <a:lnTo>
                    <a:pt x="1" y="939"/>
                  </a:lnTo>
                  <a:cubicBezTo>
                    <a:pt x="1" y="1023"/>
                    <a:pt x="1" y="1096"/>
                    <a:pt x="11" y="1191"/>
                  </a:cubicBezTo>
                  <a:cubicBezTo>
                    <a:pt x="43" y="1548"/>
                    <a:pt x="253" y="1811"/>
                    <a:pt x="579" y="1916"/>
                  </a:cubicBezTo>
                  <a:cubicBezTo>
                    <a:pt x="622" y="1925"/>
                    <a:pt x="667" y="1932"/>
                    <a:pt x="712" y="1932"/>
                  </a:cubicBezTo>
                  <a:cubicBezTo>
                    <a:pt x="776" y="1932"/>
                    <a:pt x="839" y="1917"/>
                    <a:pt x="894" y="1874"/>
                  </a:cubicBezTo>
                  <a:cubicBezTo>
                    <a:pt x="1000" y="1779"/>
                    <a:pt x="1105" y="1674"/>
                    <a:pt x="1157" y="1548"/>
                  </a:cubicBezTo>
                  <a:cubicBezTo>
                    <a:pt x="1315" y="1107"/>
                    <a:pt x="1294" y="686"/>
                    <a:pt x="1063" y="287"/>
                  </a:cubicBezTo>
                  <a:cubicBezTo>
                    <a:pt x="989" y="140"/>
                    <a:pt x="842" y="56"/>
                    <a:pt x="695" y="24"/>
                  </a:cubicBezTo>
                  <a:cubicBezTo>
                    <a:pt x="648" y="10"/>
                    <a:pt x="598" y="0"/>
                    <a:pt x="550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1650386" y="3628163"/>
              <a:ext cx="88361" cy="72170"/>
            </a:xfrm>
            <a:custGeom>
              <a:avLst/>
              <a:gdLst/>
              <a:ahLst/>
              <a:cxnLst/>
              <a:rect l="l" t="t" r="r" b="b"/>
              <a:pathLst>
                <a:path w="1599" h="1306" extrusionOk="0">
                  <a:moveTo>
                    <a:pt x="947" y="0"/>
                  </a:moveTo>
                  <a:cubicBezTo>
                    <a:pt x="762" y="0"/>
                    <a:pt x="580" y="73"/>
                    <a:pt x="442" y="188"/>
                  </a:cubicBezTo>
                  <a:cubicBezTo>
                    <a:pt x="127" y="441"/>
                    <a:pt x="32" y="819"/>
                    <a:pt x="1" y="1198"/>
                  </a:cubicBezTo>
                  <a:cubicBezTo>
                    <a:pt x="1" y="1250"/>
                    <a:pt x="32" y="1292"/>
                    <a:pt x="74" y="1303"/>
                  </a:cubicBezTo>
                  <a:cubicBezTo>
                    <a:pt x="81" y="1304"/>
                    <a:pt x="88" y="1305"/>
                    <a:pt x="95" y="1305"/>
                  </a:cubicBezTo>
                  <a:cubicBezTo>
                    <a:pt x="129" y="1305"/>
                    <a:pt x="160" y="1283"/>
                    <a:pt x="169" y="1240"/>
                  </a:cubicBezTo>
                  <a:cubicBezTo>
                    <a:pt x="190" y="1166"/>
                    <a:pt x="221" y="1071"/>
                    <a:pt x="242" y="987"/>
                  </a:cubicBezTo>
                  <a:cubicBezTo>
                    <a:pt x="295" y="861"/>
                    <a:pt x="347" y="725"/>
                    <a:pt x="432" y="609"/>
                  </a:cubicBezTo>
                  <a:cubicBezTo>
                    <a:pt x="478" y="552"/>
                    <a:pt x="527" y="523"/>
                    <a:pt x="570" y="523"/>
                  </a:cubicBezTo>
                  <a:cubicBezTo>
                    <a:pt x="616" y="523"/>
                    <a:pt x="657" y="555"/>
                    <a:pt x="684" y="619"/>
                  </a:cubicBezTo>
                  <a:cubicBezTo>
                    <a:pt x="747" y="777"/>
                    <a:pt x="810" y="924"/>
                    <a:pt x="736" y="1092"/>
                  </a:cubicBezTo>
                  <a:cubicBezTo>
                    <a:pt x="705" y="1134"/>
                    <a:pt x="705" y="1177"/>
                    <a:pt x="747" y="1208"/>
                  </a:cubicBezTo>
                  <a:cubicBezTo>
                    <a:pt x="752" y="1216"/>
                    <a:pt x="760" y="1219"/>
                    <a:pt x="771" y="1219"/>
                  </a:cubicBezTo>
                  <a:cubicBezTo>
                    <a:pt x="804" y="1219"/>
                    <a:pt x="857" y="1185"/>
                    <a:pt x="873" y="1145"/>
                  </a:cubicBezTo>
                  <a:cubicBezTo>
                    <a:pt x="936" y="1050"/>
                    <a:pt x="947" y="966"/>
                    <a:pt x="936" y="861"/>
                  </a:cubicBezTo>
                  <a:cubicBezTo>
                    <a:pt x="915" y="693"/>
                    <a:pt x="862" y="514"/>
                    <a:pt x="726" y="378"/>
                  </a:cubicBezTo>
                  <a:cubicBezTo>
                    <a:pt x="866" y="322"/>
                    <a:pt x="973" y="291"/>
                    <a:pt x="1062" y="291"/>
                  </a:cubicBezTo>
                  <a:cubicBezTo>
                    <a:pt x="1206" y="291"/>
                    <a:pt x="1303" y="370"/>
                    <a:pt x="1420" y="546"/>
                  </a:cubicBezTo>
                  <a:cubicBezTo>
                    <a:pt x="1420" y="556"/>
                    <a:pt x="1430" y="588"/>
                    <a:pt x="1441" y="598"/>
                  </a:cubicBezTo>
                  <a:cubicBezTo>
                    <a:pt x="1467" y="633"/>
                    <a:pt x="1486" y="654"/>
                    <a:pt x="1521" y="654"/>
                  </a:cubicBezTo>
                  <a:cubicBezTo>
                    <a:pt x="1529" y="654"/>
                    <a:pt x="1537" y="653"/>
                    <a:pt x="1546" y="651"/>
                  </a:cubicBezTo>
                  <a:cubicBezTo>
                    <a:pt x="1588" y="630"/>
                    <a:pt x="1598" y="588"/>
                    <a:pt x="1598" y="546"/>
                  </a:cubicBezTo>
                  <a:cubicBezTo>
                    <a:pt x="1577" y="409"/>
                    <a:pt x="1535" y="294"/>
                    <a:pt x="1430" y="199"/>
                  </a:cubicBezTo>
                  <a:cubicBezTo>
                    <a:pt x="1285" y="59"/>
                    <a:pt x="1115" y="0"/>
                    <a:pt x="947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1132271" y="3366561"/>
              <a:ext cx="43048" cy="87256"/>
            </a:xfrm>
            <a:custGeom>
              <a:avLst/>
              <a:gdLst/>
              <a:ahLst/>
              <a:cxnLst/>
              <a:rect l="l" t="t" r="r" b="b"/>
              <a:pathLst>
                <a:path w="779" h="1579" extrusionOk="0">
                  <a:moveTo>
                    <a:pt x="367" y="1"/>
                  </a:moveTo>
                  <a:cubicBezTo>
                    <a:pt x="350" y="1"/>
                    <a:pt x="332" y="9"/>
                    <a:pt x="316" y="24"/>
                  </a:cubicBezTo>
                  <a:cubicBezTo>
                    <a:pt x="305" y="35"/>
                    <a:pt x="305" y="66"/>
                    <a:pt x="305" y="77"/>
                  </a:cubicBezTo>
                  <a:cubicBezTo>
                    <a:pt x="326" y="119"/>
                    <a:pt x="337" y="171"/>
                    <a:pt x="358" y="224"/>
                  </a:cubicBezTo>
                  <a:cubicBezTo>
                    <a:pt x="411" y="329"/>
                    <a:pt x="463" y="434"/>
                    <a:pt x="442" y="560"/>
                  </a:cubicBezTo>
                  <a:cubicBezTo>
                    <a:pt x="411" y="571"/>
                    <a:pt x="390" y="592"/>
                    <a:pt x="369" y="623"/>
                  </a:cubicBezTo>
                  <a:cubicBezTo>
                    <a:pt x="95" y="750"/>
                    <a:pt x="1" y="939"/>
                    <a:pt x="74" y="1233"/>
                  </a:cubicBezTo>
                  <a:cubicBezTo>
                    <a:pt x="74" y="1244"/>
                    <a:pt x="95" y="1254"/>
                    <a:pt x="106" y="1275"/>
                  </a:cubicBezTo>
                  <a:cubicBezTo>
                    <a:pt x="114" y="1279"/>
                    <a:pt x="121" y="1281"/>
                    <a:pt x="127" y="1281"/>
                  </a:cubicBezTo>
                  <a:cubicBezTo>
                    <a:pt x="152" y="1281"/>
                    <a:pt x="162" y="1250"/>
                    <a:pt x="179" y="1233"/>
                  </a:cubicBezTo>
                  <a:cubicBezTo>
                    <a:pt x="200" y="1128"/>
                    <a:pt x="211" y="1012"/>
                    <a:pt x="263" y="918"/>
                  </a:cubicBezTo>
                  <a:cubicBezTo>
                    <a:pt x="299" y="864"/>
                    <a:pt x="372" y="818"/>
                    <a:pt x="426" y="818"/>
                  </a:cubicBezTo>
                  <a:cubicBezTo>
                    <a:pt x="436" y="818"/>
                    <a:pt x="445" y="820"/>
                    <a:pt x="453" y="823"/>
                  </a:cubicBezTo>
                  <a:cubicBezTo>
                    <a:pt x="505" y="865"/>
                    <a:pt x="505" y="918"/>
                    <a:pt x="505" y="970"/>
                  </a:cubicBezTo>
                  <a:cubicBezTo>
                    <a:pt x="516" y="1096"/>
                    <a:pt x="495" y="1233"/>
                    <a:pt x="432" y="1349"/>
                  </a:cubicBezTo>
                  <a:cubicBezTo>
                    <a:pt x="411" y="1391"/>
                    <a:pt x="390" y="1433"/>
                    <a:pt x="379" y="1464"/>
                  </a:cubicBezTo>
                  <a:cubicBezTo>
                    <a:pt x="358" y="1506"/>
                    <a:pt x="379" y="1559"/>
                    <a:pt x="411" y="1569"/>
                  </a:cubicBezTo>
                  <a:cubicBezTo>
                    <a:pt x="420" y="1576"/>
                    <a:pt x="430" y="1578"/>
                    <a:pt x="440" y="1578"/>
                  </a:cubicBezTo>
                  <a:cubicBezTo>
                    <a:pt x="462" y="1578"/>
                    <a:pt x="483" y="1566"/>
                    <a:pt x="505" y="1559"/>
                  </a:cubicBezTo>
                  <a:cubicBezTo>
                    <a:pt x="663" y="1443"/>
                    <a:pt x="726" y="1254"/>
                    <a:pt x="736" y="1075"/>
                  </a:cubicBezTo>
                  <a:cubicBezTo>
                    <a:pt x="778" y="718"/>
                    <a:pt x="673" y="403"/>
                    <a:pt x="505" y="98"/>
                  </a:cubicBezTo>
                  <a:cubicBezTo>
                    <a:pt x="495" y="77"/>
                    <a:pt x="453" y="45"/>
                    <a:pt x="411" y="24"/>
                  </a:cubicBezTo>
                  <a:cubicBezTo>
                    <a:pt x="400" y="9"/>
                    <a:pt x="384" y="1"/>
                    <a:pt x="367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1360549" y="3468240"/>
              <a:ext cx="61062" cy="97755"/>
            </a:xfrm>
            <a:custGeom>
              <a:avLst/>
              <a:gdLst/>
              <a:ahLst/>
              <a:cxnLst/>
              <a:rect l="l" t="t" r="r" b="b"/>
              <a:pathLst>
                <a:path w="1105" h="1769" extrusionOk="0">
                  <a:moveTo>
                    <a:pt x="1023" y="1"/>
                  </a:moveTo>
                  <a:cubicBezTo>
                    <a:pt x="991" y="1"/>
                    <a:pt x="966" y="28"/>
                    <a:pt x="936" y="66"/>
                  </a:cubicBezTo>
                  <a:cubicBezTo>
                    <a:pt x="894" y="97"/>
                    <a:pt x="873" y="139"/>
                    <a:pt x="841" y="192"/>
                  </a:cubicBezTo>
                  <a:cubicBezTo>
                    <a:pt x="778" y="287"/>
                    <a:pt x="726" y="392"/>
                    <a:pt x="652" y="497"/>
                  </a:cubicBezTo>
                  <a:cubicBezTo>
                    <a:pt x="474" y="802"/>
                    <a:pt x="305" y="1117"/>
                    <a:pt x="116" y="1432"/>
                  </a:cubicBezTo>
                  <a:cubicBezTo>
                    <a:pt x="74" y="1506"/>
                    <a:pt x="43" y="1600"/>
                    <a:pt x="1" y="1695"/>
                  </a:cubicBezTo>
                  <a:cubicBezTo>
                    <a:pt x="1" y="1706"/>
                    <a:pt x="22" y="1748"/>
                    <a:pt x="22" y="1758"/>
                  </a:cubicBezTo>
                  <a:cubicBezTo>
                    <a:pt x="45" y="1766"/>
                    <a:pt x="62" y="1768"/>
                    <a:pt x="76" y="1768"/>
                  </a:cubicBezTo>
                  <a:cubicBezTo>
                    <a:pt x="90" y="1768"/>
                    <a:pt x="100" y="1765"/>
                    <a:pt x="107" y="1765"/>
                  </a:cubicBezTo>
                  <a:cubicBezTo>
                    <a:pt x="111" y="1765"/>
                    <a:pt x="114" y="1766"/>
                    <a:pt x="116" y="1769"/>
                  </a:cubicBezTo>
                  <a:cubicBezTo>
                    <a:pt x="211" y="1706"/>
                    <a:pt x="263" y="1600"/>
                    <a:pt x="316" y="1506"/>
                  </a:cubicBezTo>
                  <a:cubicBezTo>
                    <a:pt x="568" y="1075"/>
                    <a:pt x="799" y="654"/>
                    <a:pt x="1041" y="223"/>
                  </a:cubicBezTo>
                  <a:cubicBezTo>
                    <a:pt x="1052" y="181"/>
                    <a:pt x="1062" y="150"/>
                    <a:pt x="1073" y="129"/>
                  </a:cubicBezTo>
                  <a:cubicBezTo>
                    <a:pt x="1094" y="87"/>
                    <a:pt x="1104" y="34"/>
                    <a:pt x="1062" y="13"/>
                  </a:cubicBezTo>
                  <a:cubicBezTo>
                    <a:pt x="1048" y="5"/>
                    <a:pt x="1035" y="1"/>
                    <a:pt x="1023" y="1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1270531" y="3442820"/>
              <a:ext cx="38406" cy="36030"/>
            </a:xfrm>
            <a:custGeom>
              <a:avLst/>
              <a:gdLst/>
              <a:ahLst/>
              <a:cxnLst/>
              <a:rect l="l" t="t" r="r" b="b"/>
              <a:pathLst>
                <a:path w="695" h="652" extrusionOk="0">
                  <a:moveTo>
                    <a:pt x="326" y="0"/>
                  </a:moveTo>
                  <a:cubicBezTo>
                    <a:pt x="147" y="11"/>
                    <a:pt x="0" y="179"/>
                    <a:pt x="11" y="389"/>
                  </a:cubicBezTo>
                  <a:cubicBezTo>
                    <a:pt x="32" y="547"/>
                    <a:pt x="147" y="652"/>
                    <a:pt x="326" y="652"/>
                  </a:cubicBezTo>
                  <a:cubicBezTo>
                    <a:pt x="526" y="652"/>
                    <a:pt x="684" y="494"/>
                    <a:pt x="684" y="295"/>
                  </a:cubicBezTo>
                  <a:cubicBezTo>
                    <a:pt x="694" y="116"/>
                    <a:pt x="536" y="0"/>
                    <a:pt x="326" y="0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1522626" y="3563619"/>
              <a:ext cx="37190" cy="37798"/>
            </a:xfrm>
            <a:custGeom>
              <a:avLst/>
              <a:gdLst/>
              <a:ahLst/>
              <a:cxnLst/>
              <a:rect l="l" t="t" r="r" b="b"/>
              <a:pathLst>
                <a:path w="673" h="684" extrusionOk="0">
                  <a:moveTo>
                    <a:pt x="315" y="1"/>
                  </a:moveTo>
                  <a:cubicBezTo>
                    <a:pt x="168" y="1"/>
                    <a:pt x="11" y="200"/>
                    <a:pt x="0" y="400"/>
                  </a:cubicBezTo>
                  <a:cubicBezTo>
                    <a:pt x="0" y="568"/>
                    <a:pt x="116" y="684"/>
                    <a:pt x="326" y="684"/>
                  </a:cubicBezTo>
                  <a:cubicBezTo>
                    <a:pt x="526" y="684"/>
                    <a:pt x="673" y="547"/>
                    <a:pt x="652" y="316"/>
                  </a:cubicBezTo>
                  <a:cubicBezTo>
                    <a:pt x="652" y="148"/>
                    <a:pt x="494" y="1"/>
                    <a:pt x="315" y="1"/>
                  </a:cubicBezTo>
                  <a:close/>
                </a:path>
              </a:pathLst>
            </a:custGeom>
            <a:solidFill>
              <a:srgbClr val="0C0907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1516879" y="3496091"/>
              <a:ext cx="88250" cy="80403"/>
            </a:xfrm>
            <a:custGeom>
              <a:avLst/>
              <a:gdLst/>
              <a:ahLst/>
              <a:cxnLst/>
              <a:rect l="l" t="t" r="r" b="b"/>
              <a:pathLst>
                <a:path w="1597" h="1455" extrusionOk="0">
                  <a:moveTo>
                    <a:pt x="213" y="1"/>
                  </a:moveTo>
                  <a:cubicBezTo>
                    <a:pt x="70" y="1"/>
                    <a:pt x="1" y="110"/>
                    <a:pt x="20" y="245"/>
                  </a:cubicBezTo>
                  <a:cubicBezTo>
                    <a:pt x="41" y="382"/>
                    <a:pt x="115" y="487"/>
                    <a:pt x="209" y="581"/>
                  </a:cubicBezTo>
                  <a:cubicBezTo>
                    <a:pt x="461" y="855"/>
                    <a:pt x="735" y="1096"/>
                    <a:pt x="1050" y="1307"/>
                  </a:cubicBezTo>
                  <a:cubicBezTo>
                    <a:pt x="1155" y="1370"/>
                    <a:pt x="1260" y="1433"/>
                    <a:pt x="1376" y="1454"/>
                  </a:cubicBezTo>
                  <a:cubicBezTo>
                    <a:pt x="1384" y="1455"/>
                    <a:pt x="1392" y="1455"/>
                    <a:pt x="1400" y="1455"/>
                  </a:cubicBezTo>
                  <a:cubicBezTo>
                    <a:pt x="1505" y="1455"/>
                    <a:pt x="1586" y="1391"/>
                    <a:pt x="1586" y="1265"/>
                  </a:cubicBezTo>
                  <a:cubicBezTo>
                    <a:pt x="1597" y="1138"/>
                    <a:pt x="1544" y="1033"/>
                    <a:pt x="1481" y="928"/>
                  </a:cubicBezTo>
                  <a:cubicBezTo>
                    <a:pt x="1208" y="571"/>
                    <a:pt x="892" y="277"/>
                    <a:pt x="493" y="87"/>
                  </a:cubicBezTo>
                  <a:cubicBezTo>
                    <a:pt x="419" y="45"/>
                    <a:pt x="325" y="14"/>
                    <a:pt x="251" y="3"/>
                  </a:cubicBezTo>
                  <a:cubicBezTo>
                    <a:pt x="238" y="2"/>
                    <a:pt x="225" y="1"/>
                    <a:pt x="213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1255998" y="3393694"/>
              <a:ext cx="100518" cy="41058"/>
            </a:xfrm>
            <a:custGeom>
              <a:avLst/>
              <a:gdLst/>
              <a:ahLst/>
              <a:cxnLst/>
              <a:rect l="l" t="t" r="r" b="b"/>
              <a:pathLst>
                <a:path w="1819" h="743" extrusionOk="0">
                  <a:moveTo>
                    <a:pt x="476" y="0"/>
                  </a:moveTo>
                  <a:cubicBezTo>
                    <a:pt x="389" y="0"/>
                    <a:pt x="304" y="7"/>
                    <a:pt x="211" y="27"/>
                  </a:cubicBezTo>
                  <a:cubicBezTo>
                    <a:pt x="169" y="48"/>
                    <a:pt x="137" y="59"/>
                    <a:pt x="95" y="80"/>
                  </a:cubicBezTo>
                  <a:cubicBezTo>
                    <a:pt x="32" y="122"/>
                    <a:pt x="1" y="174"/>
                    <a:pt x="32" y="259"/>
                  </a:cubicBezTo>
                  <a:cubicBezTo>
                    <a:pt x="64" y="374"/>
                    <a:pt x="148" y="448"/>
                    <a:pt x="263" y="500"/>
                  </a:cubicBezTo>
                  <a:cubicBezTo>
                    <a:pt x="610" y="658"/>
                    <a:pt x="978" y="732"/>
                    <a:pt x="1346" y="742"/>
                  </a:cubicBezTo>
                  <a:lnTo>
                    <a:pt x="1567" y="742"/>
                  </a:lnTo>
                  <a:cubicBezTo>
                    <a:pt x="1714" y="732"/>
                    <a:pt x="1787" y="669"/>
                    <a:pt x="1798" y="595"/>
                  </a:cubicBezTo>
                  <a:cubicBezTo>
                    <a:pt x="1819" y="490"/>
                    <a:pt x="1745" y="343"/>
                    <a:pt x="1661" y="290"/>
                  </a:cubicBezTo>
                  <a:cubicBezTo>
                    <a:pt x="1619" y="269"/>
                    <a:pt x="1567" y="238"/>
                    <a:pt x="1514" y="227"/>
                  </a:cubicBezTo>
                  <a:cubicBezTo>
                    <a:pt x="1220" y="122"/>
                    <a:pt x="936" y="27"/>
                    <a:pt x="631" y="6"/>
                  </a:cubicBezTo>
                  <a:cubicBezTo>
                    <a:pt x="577" y="2"/>
                    <a:pt x="526" y="0"/>
                    <a:pt x="476" y="0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192670" y="3265325"/>
              <a:ext cx="512979" cy="318574"/>
            </a:xfrm>
            <a:custGeom>
              <a:avLst/>
              <a:gdLst/>
              <a:ahLst/>
              <a:cxnLst/>
              <a:rect l="l" t="t" r="r" b="b"/>
              <a:pathLst>
                <a:path w="9283" h="5765" extrusionOk="0">
                  <a:moveTo>
                    <a:pt x="3084" y="1"/>
                  </a:moveTo>
                  <a:cubicBezTo>
                    <a:pt x="2891" y="1"/>
                    <a:pt x="2676" y="37"/>
                    <a:pt x="2460" y="80"/>
                  </a:cubicBezTo>
                  <a:cubicBezTo>
                    <a:pt x="2040" y="143"/>
                    <a:pt x="1662" y="290"/>
                    <a:pt x="1315" y="553"/>
                  </a:cubicBezTo>
                  <a:cubicBezTo>
                    <a:pt x="1031" y="784"/>
                    <a:pt x="726" y="1005"/>
                    <a:pt x="421" y="1215"/>
                  </a:cubicBezTo>
                  <a:cubicBezTo>
                    <a:pt x="306" y="1289"/>
                    <a:pt x="201" y="1394"/>
                    <a:pt x="106" y="1488"/>
                  </a:cubicBezTo>
                  <a:cubicBezTo>
                    <a:pt x="1" y="1594"/>
                    <a:pt x="53" y="1741"/>
                    <a:pt x="201" y="1783"/>
                  </a:cubicBezTo>
                  <a:cubicBezTo>
                    <a:pt x="537" y="1909"/>
                    <a:pt x="894" y="1961"/>
                    <a:pt x="1252" y="2014"/>
                  </a:cubicBezTo>
                  <a:cubicBezTo>
                    <a:pt x="1616" y="2063"/>
                    <a:pt x="1982" y="2090"/>
                    <a:pt x="2348" y="2090"/>
                  </a:cubicBezTo>
                  <a:cubicBezTo>
                    <a:pt x="2837" y="2090"/>
                    <a:pt x="3325" y="2043"/>
                    <a:pt x="3806" y="1940"/>
                  </a:cubicBezTo>
                  <a:cubicBezTo>
                    <a:pt x="4458" y="1814"/>
                    <a:pt x="5099" y="1657"/>
                    <a:pt x="5677" y="1299"/>
                  </a:cubicBezTo>
                  <a:cubicBezTo>
                    <a:pt x="5757" y="1248"/>
                    <a:pt x="5807" y="1226"/>
                    <a:pt x="5839" y="1226"/>
                  </a:cubicBezTo>
                  <a:cubicBezTo>
                    <a:pt x="5901" y="1226"/>
                    <a:pt x="5902" y="1305"/>
                    <a:pt x="5929" y="1415"/>
                  </a:cubicBezTo>
                  <a:cubicBezTo>
                    <a:pt x="6118" y="2046"/>
                    <a:pt x="6328" y="2666"/>
                    <a:pt x="6654" y="3244"/>
                  </a:cubicBezTo>
                  <a:cubicBezTo>
                    <a:pt x="7117" y="4043"/>
                    <a:pt x="7674" y="4768"/>
                    <a:pt x="8357" y="5399"/>
                  </a:cubicBezTo>
                  <a:cubicBezTo>
                    <a:pt x="8515" y="5546"/>
                    <a:pt x="8704" y="5672"/>
                    <a:pt x="8914" y="5745"/>
                  </a:cubicBezTo>
                  <a:cubicBezTo>
                    <a:pt x="8953" y="5758"/>
                    <a:pt x="8986" y="5765"/>
                    <a:pt x="9015" y="5765"/>
                  </a:cubicBezTo>
                  <a:cubicBezTo>
                    <a:pt x="9106" y="5765"/>
                    <a:pt x="9156" y="5702"/>
                    <a:pt x="9188" y="5567"/>
                  </a:cubicBezTo>
                  <a:cubicBezTo>
                    <a:pt x="9282" y="5220"/>
                    <a:pt x="9240" y="4894"/>
                    <a:pt x="9219" y="4547"/>
                  </a:cubicBezTo>
                  <a:cubicBezTo>
                    <a:pt x="9135" y="3685"/>
                    <a:pt x="8820" y="2918"/>
                    <a:pt x="8220" y="2287"/>
                  </a:cubicBezTo>
                  <a:cubicBezTo>
                    <a:pt x="7758" y="1804"/>
                    <a:pt x="7243" y="1404"/>
                    <a:pt x="6654" y="1110"/>
                  </a:cubicBezTo>
                  <a:cubicBezTo>
                    <a:pt x="6465" y="1015"/>
                    <a:pt x="6286" y="931"/>
                    <a:pt x="6129" y="774"/>
                  </a:cubicBezTo>
                  <a:cubicBezTo>
                    <a:pt x="6066" y="700"/>
                    <a:pt x="5940" y="669"/>
                    <a:pt x="5834" y="637"/>
                  </a:cubicBezTo>
                  <a:cubicBezTo>
                    <a:pt x="5393" y="437"/>
                    <a:pt x="4931" y="269"/>
                    <a:pt x="4447" y="164"/>
                  </a:cubicBezTo>
                  <a:cubicBezTo>
                    <a:pt x="4090" y="79"/>
                    <a:pt x="3740" y="3"/>
                    <a:pt x="3347" y="3"/>
                  </a:cubicBezTo>
                  <a:cubicBezTo>
                    <a:pt x="3301" y="3"/>
                    <a:pt x="3254" y="4"/>
                    <a:pt x="3207" y="6"/>
                  </a:cubicBezTo>
                  <a:cubicBezTo>
                    <a:pt x="3167" y="3"/>
                    <a:pt x="3126" y="1"/>
                    <a:pt x="3084" y="1"/>
                  </a:cubicBezTo>
                  <a:close/>
                </a:path>
              </a:pathLst>
            </a:custGeom>
            <a:solidFill>
              <a:srgbClr val="D9844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1552245" y="3360980"/>
              <a:ext cx="129585" cy="189929"/>
            </a:xfrm>
            <a:custGeom>
              <a:avLst/>
              <a:gdLst/>
              <a:ahLst/>
              <a:cxnLst/>
              <a:rect l="l" t="t" r="r" b="b"/>
              <a:pathLst>
                <a:path w="2345" h="3437" extrusionOk="0">
                  <a:moveTo>
                    <a:pt x="83" y="0"/>
                  </a:moveTo>
                  <a:cubicBezTo>
                    <a:pt x="70" y="0"/>
                    <a:pt x="49" y="10"/>
                    <a:pt x="42" y="10"/>
                  </a:cubicBezTo>
                  <a:cubicBezTo>
                    <a:pt x="42" y="10"/>
                    <a:pt x="21" y="20"/>
                    <a:pt x="21" y="31"/>
                  </a:cubicBezTo>
                  <a:cubicBezTo>
                    <a:pt x="0" y="83"/>
                    <a:pt x="21" y="136"/>
                    <a:pt x="53" y="188"/>
                  </a:cubicBezTo>
                  <a:cubicBezTo>
                    <a:pt x="179" y="504"/>
                    <a:pt x="316" y="809"/>
                    <a:pt x="442" y="1124"/>
                  </a:cubicBezTo>
                  <a:cubicBezTo>
                    <a:pt x="526" y="1324"/>
                    <a:pt x="620" y="1534"/>
                    <a:pt x="725" y="1712"/>
                  </a:cubicBezTo>
                  <a:cubicBezTo>
                    <a:pt x="946" y="2091"/>
                    <a:pt x="1219" y="2438"/>
                    <a:pt x="1493" y="2774"/>
                  </a:cubicBezTo>
                  <a:cubicBezTo>
                    <a:pt x="1682" y="2995"/>
                    <a:pt x="1924" y="3184"/>
                    <a:pt x="2144" y="3373"/>
                  </a:cubicBezTo>
                  <a:cubicBezTo>
                    <a:pt x="2186" y="3394"/>
                    <a:pt x="2229" y="3426"/>
                    <a:pt x="2281" y="3436"/>
                  </a:cubicBezTo>
                  <a:cubicBezTo>
                    <a:pt x="2302" y="3436"/>
                    <a:pt x="2323" y="3426"/>
                    <a:pt x="2344" y="3405"/>
                  </a:cubicBezTo>
                  <a:cubicBezTo>
                    <a:pt x="2344" y="3389"/>
                    <a:pt x="2344" y="3366"/>
                    <a:pt x="2330" y="3366"/>
                  </a:cubicBezTo>
                  <a:cubicBezTo>
                    <a:pt x="2326" y="3366"/>
                    <a:pt x="2320" y="3368"/>
                    <a:pt x="2313" y="3373"/>
                  </a:cubicBezTo>
                  <a:cubicBezTo>
                    <a:pt x="2250" y="3289"/>
                    <a:pt x="2186" y="3195"/>
                    <a:pt x="2092" y="3131"/>
                  </a:cubicBezTo>
                  <a:cubicBezTo>
                    <a:pt x="1808" y="2932"/>
                    <a:pt x="1619" y="2658"/>
                    <a:pt x="1419" y="2406"/>
                  </a:cubicBezTo>
                  <a:cubicBezTo>
                    <a:pt x="1020" y="1902"/>
                    <a:pt x="704" y="1334"/>
                    <a:pt x="442" y="745"/>
                  </a:cubicBezTo>
                  <a:cubicBezTo>
                    <a:pt x="358" y="514"/>
                    <a:pt x="252" y="304"/>
                    <a:pt x="147" y="83"/>
                  </a:cubicBezTo>
                  <a:cubicBezTo>
                    <a:pt x="126" y="62"/>
                    <a:pt x="116" y="31"/>
                    <a:pt x="95" y="10"/>
                  </a:cubicBezTo>
                  <a:cubicBezTo>
                    <a:pt x="95" y="3"/>
                    <a:pt x="90" y="0"/>
                    <a:pt x="83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1249588" y="3316772"/>
              <a:ext cx="224853" cy="38958"/>
            </a:xfrm>
            <a:custGeom>
              <a:avLst/>
              <a:gdLst/>
              <a:ahLst/>
              <a:cxnLst/>
              <a:rect l="l" t="t" r="r" b="b"/>
              <a:pathLst>
                <a:path w="4069" h="705" extrusionOk="0">
                  <a:moveTo>
                    <a:pt x="4006" y="0"/>
                  </a:moveTo>
                  <a:cubicBezTo>
                    <a:pt x="3785" y="63"/>
                    <a:pt x="3543" y="137"/>
                    <a:pt x="3322" y="200"/>
                  </a:cubicBezTo>
                  <a:cubicBezTo>
                    <a:pt x="2807" y="347"/>
                    <a:pt x="2282" y="452"/>
                    <a:pt x="1756" y="484"/>
                  </a:cubicBezTo>
                  <a:cubicBezTo>
                    <a:pt x="1483" y="505"/>
                    <a:pt x="1204" y="523"/>
                    <a:pt x="925" y="523"/>
                  </a:cubicBezTo>
                  <a:cubicBezTo>
                    <a:pt x="645" y="523"/>
                    <a:pt x="364" y="505"/>
                    <a:pt x="85" y="452"/>
                  </a:cubicBezTo>
                  <a:cubicBezTo>
                    <a:pt x="79" y="449"/>
                    <a:pt x="69" y="447"/>
                    <a:pt x="59" y="447"/>
                  </a:cubicBezTo>
                  <a:cubicBezTo>
                    <a:pt x="33" y="447"/>
                    <a:pt x="1" y="460"/>
                    <a:pt x="1" y="505"/>
                  </a:cubicBezTo>
                  <a:cubicBezTo>
                    <a:pt x="1" y="526"/>
                    <a:pt x="22" y="557"/>
                    <a:pt x="53" y="568"/>
                  </a:cubicBezTo>
                  <a:cubicBezTo>
                    <a:pt x="117" y="599"/>
                    <a:pt x="169" y="620"/>
                    <a:pt x="232" y="631"/>
                  </a:cubicBezTo>
                  <a:cubicBezTo>
                    <a:pt x="484" y="698"/>
                    <a:pt x="737" y="705"/>
                    <a:pt x="1005" y="705"/>
                  </a:cubicBezTo>
                  <a:cubicBezTo>
                    <a:pt x="1072" y="705"/>
                    <a:pt x="1140" y="705"/>
                    <a:pt x="1210" y="705"/>
                  </a:cubicBezTo>
                  <a:cubicBezTo>
                    <a:pt x="1472" y="684"/>
                    <a:pt x="1756" y="673"/>
                    <a:pt x="2051" y="641"/>
                  </a:cubicBezTo>
                  <a:cubicBezTo>
                    <a:pt x="2639" y="568"/>
                    <a:pt x="3207" y="410"/>
                    <a:pt x="3753" y="221"/>
                  </a:cubicBezTo>
                  <a:cubicBezTo>
                    <a:pt x="3858" y="190"/>
                    <a:pt x="3964" y="158"/>
                    <a:pt x="4048" y="84"/>
                  </a:cubicBezTo>
                  <a:cubicBezTo>
                    <a:pt x="4058" y="84"/>
                    <a:pt x="4069" y="42"/>
                    <a:pt x="4058" y="32"/>
                  </a:cubicBezTo>
                  <a:cubicBezTo>
                    <a:pt x="4058" y="11"/>
                    <a:pt x="4016" y="0"/>
                    <a:pt x="4006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279815" y="3293231"/>
              <a:ext cx="162133" cy="25585"/>
            </a:xfrm>
            <a:custGeom>
              <a:avLst/>
              <a:gdLst/>
              <a:ahLst/>
              <a:cxnLst/>
              <a:rect l="l" t="t" r="r" b="b"/>
              <a:pathLst>
                <a:path w="2934" h="463" extrusionOk="0">
                  <a:moveTo>
                    <a:pt x="2012" y="0"/>
                  </a:moveTo>
                  <a:cubicBezTo>
                    <a:pt x="1726" y="0"/>
                    <a:pt x="1431" y="33"/>
                    <a:pt x="1115" y="58"/>
                  </a:cubicBezTo>
                  <a:cubicBezTo>
                    <a:pt x="778" y="100"/>
                    <a:pt x="431" y="174"/>
                    <a:pt x="106" y="300"/>
                  </a:cubicBezTo>
                  <a:cubicBezTo>
                    <a:pt x="64" y="311"/>
                    <a:pt x="43" y="353"/>
                    <a:pt x="0" y="374"/>
                  </a:cubicBezTo>
                  <a:lnTo>
                    <a:pt x="0" y="405"/>
                  </a:lnTo>
                  <a:cubicBezTo>
                    <a:pt x="0" y="426"/>
                    <a:pt x="11" y="458"/>
                    <a:pt x="43" y="458"/>
                  </a:cubicBezTo>
                  <a:cubicBezTo>
                    <a:pt x="57" y="458"/>
                    <a:pt x="80" y="463"/>
                    <a:pt x="103" y="463"/>
                  </a:cubicBezTo>
                  <a:cubicBezTo>
                    <a:pt x="115" y="463"/>
                    <a:pt x="127" y="461"/>
                    <a:pt x="137" y="458"/>
                  </a:cubicBezTo>
                  <a:cubicBezTo>
                    <a:pt x="410" y="384"/>
                    <a:pt x="694" y="353"/>
                    <a:pt x="978" y="311"/>
                  </a:cubicBezTo>
                  <a:cubicBezTo>
                    <a:pt x="1388" y="269"/>
                    <a:pt x="1777" y="206"/>
                    <a:pt x="2187" y="206"/>
                  </a:cubicBezTo>
                  <a:lnTo>
                    <a:pt x="2712" y="206"/>
                  </a:lnTo>
                  <a:cubicBezTo>
                    <a:pt x="2765" y="206"/>
                    <a:pt x="2817" y="206"/>
                    <a:pt x="2870" y="195"/>
                  </a:cubicBezTo>
                  <a:cubicBezTo>
                    <a:pt x="2891" y="185"/>
                    <a:pt x="2933" y="164"/>
                    <a:pt x="2933" y="121"/>
                  </a:cubicBezTo>
                  <a:cubicBezTo>
                    <a:pt x="2933" y="79"/>
                    <a:pt x="2902" y="37"/>
                    <a:pt x="2870" y="16"/>
                  </a:cubicBezTo>
                  <a:cubicBezTo>
                    <a:pt x="2817" y="6"/>
                    <a:pt x="2765" y="6"/>
                    <a:pt x="2712" y="6"/>
                  </a:cubicBezTo>
                  <a:lnTo>
                    <a:pt x="2208" y="6"/>
                  </a:lnTo>
                  <a:cubicBezTo>
                    <a:pt x="2143" y="2"/>
                    <a:pt x="2078" y="0"/>
                    <a:pt x="2012" y="0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593469" y="3382145"/>
              <a:ext cx="84271" cy="126324"/>
            </a:xfrm>
            <a:custGeom>
              <a:avLst/>
              <a:gdLst/>
              <a:ahLst/>
              <a:cxnLst/>
              <a:rect l="l" t="t" r="r" b="b"/>
              <a:pathLst>
                <a:path w="1525" h="2286" extrusionOk="0">
                  <a:moveTo>
                    <a:pt x="66" y="1"/>
                  </a:moveTo>
                  <a:cubicBezTo>
                    <a:pt x="52" y="1"/>
                    <a:pt x="39" y="8"/>
                    <a:pt x="32" y="16"/>
                  </a:cubicBezTo>
                  <a:cubicBezTo>
                    <a:pt x="11" y="26"/>
                    <a:pt x="0" y="58"/>
                    <a:pt x="0" y="68"/>
                  </a:cubicBezTo>
                  <a:cubicBezTo>
                    <a:pt x="11" y="110"/>
                    <a:pt x="43" y="131"/>
                    <a:pt x="64" y="173"/>
                  </a:cubicBezTo>
                  <a:cubicBezTo>
                    <a:pt x="400" y="604"/>
                    <a:pt x="705" y="1056"/>
                    <a:pt x="978" y="1529"/>
                  </a:cubicBezTo>
                  <a:cubicBezTo>
                    <a:pt x="1083" y="1708"/>
                    <a:pt x="1188" y="1897"/>
                    <a:pt x="1293" y="2065"/>
                  </a:cubicBezTo>
                  <a:cubicBezTo>
                    <a:pt x="1335" y="2128"/>
                    <a:pt x="1377" y="2212"/>
                    <a:pt x="1440" y="2275"/>
                  </a:cubicBezTo>
                  <a:cubicBezTo>
                    <a:pt x="1451" y="2286"/>
                    <a:pt x="1472" y="2286"/>
                    <a:pt x="1493" y="2286"/>
                  </a:cubicBezTo>
                  <a:cubicBezTo>
                    <a:pt x="1504" y="2286"/>
                    <a:pt x="1514" y="2265"/>
                    <a:pt x="1525" y="2233"/>
                  </a:cubicBezTo>
                  <a:cubicBezTo>
                    <a:pt x="1493" y="2128"/>
                    <a:pt x="1451" y="2023"/>
                    <a:pt x="1409" y="1939"/>
                  </a:cubicBezTo>
                  <a:cubicBezTo>
                    <a:pt x="1188" y="1424"/>
                    <a:pt x="873" y="962"/>
                    <a:pt x="537" y="520"/>
                  </a:cubicBezTo>
                  <a:cubicBezTo>
                    <a:pt x="442" y="362"/>
                    <a:pt x="305" y="226"/>
                    <a:pt x="190" y="79"/>
                  </a:cubicBezTo>
                  <a:cubicBezTo>
                    <a:pt x="158" y="47"/>
                    <a:pt x="116" y="26"/>
                    <a:pt x="85" y="5"/>
                  </a:cubicBezTo>
                  <a:cubicBezTo>
                    <a:pt x="78" y="2"/>
                    <a:pt x="72" y="1"/>
                    <a:pt x="66" y="1"/>
                  </a:cubicBezTo>
                  <a:close/>
                </a:path>
              </a:pathLst>
            </a:custGeom>
            <a:solidFill>
              <a:srgbClr val="EFC9A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8"/>
          <p:cNvSpPr/>
          <p:nvPr/>
        </p:nvSpPr>
        <p:spPr>
          <a:xfrm>
            <a:off x="3319875" y="2944005"/>
            <a:ext cx="437750" cy="437750"/>
          </a:xfrm>
          <a:custGeom>
            <a:avLst/>
            <a:gdLst/>
            <a:ahLst/>
            <a:cxnLst/>
            <a:rect l="l" t="t" r="r" b="b"/>
            <a:pathLst>
              <a:path w="737" h="737" extrusionOk="0">
                <a:moveTo>
                  <a:pt x="369" y="1"/>
                </a:moveTo>
                <a:cubicBezTo>
                  <a:pt x="363" y="1"/>
                  <a:pt x="358" y="6"/>
                  <a:pt x="358" y="16"/>
                </a:cubicBezTo>
                <a:lnTo>
                  <a:pt x="274" y="258"/>
                </a:lnTo>
                <a:cubicBezTo>
                  <a:pt x="274" y="258"/>
                  <a:pt x="274" y="279"/>
                  <a:pt x="264" y="279"/>
                </a:cubicBezTo>
                <a:lnTo>
                  <a:pt x="11" y="353"/>
                </a:lnTo>
                <a:cubicBezTo>
                  <a:pt x="1" y="353"/>
                  <a:pt x="1" y="384"/>
                  <a:pt x="11" y="384"/>
                </a:cubicBezTo>
                <a:lnTo>
                  <a:pt x="264" y="458"/>
                </a:lnTo>
                <a:cubicBezTo>
                  <a:pt x="264" y="458"/>
                  <a:pt x="274" y="458"/>
                  <a:pt x="274" y="479"/>
                </a:cubicBezTo>
                <a:lnTo>
                  <a:pt x="358" y="721"/>
                </a:lnTo>
                <a:cubicBezTo>
                  <a:pt x="358" y="731"/>
                  <a:pt x="363" y="736"/>
                  <a:pt x="369" y="736"/>
                </a:cubicBezTo>
                <a:cubicBezTo>
                  <a:pt x="374" y="736"/>
                  <a:pt x="379" y="731"/>
                  <a:pt x="379" y="721"/>
                </a:cubicBezTo>
                <a:lnTo>
                  <a:pt x="474" y="458"/>
                </a:lnTo>
                <a:lnTo>
                  <a:pt x="726" y="384"/>
                </a:lnTo>
                <a:cubicBezTo>
                  <a:pt x="737" y="384"/>
                  <a:pt x="737" y="353"/>
                  <a:pt x="726" y="353"/>
                </a:cubicBezTo>
                <a:lnTo>
                  <a:pt x="474" y="279"/>
                </a:lnTo>
                <a:cubicBezTo>
                  <a:pt x="474" y="279"/>
                  <a:pt x="463" y="279"/>
                  <a:pt x="463" y="258"/>
                </a:cubicBezTo>
                <a:lnTo>
                  <a:pt x="379" y="16"/>
                </a:lnTo>
                <a:cubicBezTo>
                  <a:pt x="379" y="6"/>
                  <a:pt x="374" y="1"/>
                  <a:pt x="36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39"/>
          <p:cNvGrpSpPr/>
          <p:nvPr/>
        </p:nvGrpSpPr>
        <p:grpSpPr>
          <a:xfrm>
            <a:off x="4319313" y="723385"/>
            <a:ext cx="4069017" cy="1394620"/>
            <a:chOff x="504324" y="348488"/>
            <a:chExt cx="8268679" cy="918177"/>
          </a:xfrm>
        </p:grpSpPr>
        <p:sp>
          <p:nvSpPr>
            <p:cNvPr id="816" name="Google Shape;816;p39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661227" y="411812"/>
              <a:ext cx="795484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39"/>
          <p:cNvSpPr txBox="1">
            <a:spLocks noGrp="1"/>
          </p:cNvSpPr>
          <p:nvPr>
            <p:ph type="title"/>
          </p:nvPr>
        </p:nvSpPr>
        <p:spPr>
          <a:xfrm>
            <a:off x="4690925" y="863145"/>
            <a:ext cx="3325800" cy="11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SUMMARY OF</a:t>
            </a:r>
            <a:r>
              <a:rPr lang="en" dirty="0"/>
              <a:t> THE YEAR</a:t>
            </a:r>
            <a:endParaRPr dirty="0"/>
          </a:p>
        </p:txBody>
      </p:sp>
      <p:sp>
        <p:nvSpPr>
          <p:cNvPr id="819" name="Google Shape;819;p39"/>
          <p:cNvSpPr txBox="1">
            <a:spLocks noGrp="1"/>
          </p:cNvSpPr>
          <p:nvPr>
            <p:ph type="subTitle" idx="1"/>
          </p:nvPr>
        </p:nvSpPr>
        <p:spPr>
          <a:xfrm>
            <a:off x="4319325" y="2293475"/>
            <a:ext cx="4037700" cy="21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lengo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lengo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lengo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sp>
        <p:nvSpPr>
          <p:cNvPr id="820" name="Google Shape;820;p39"/>
          <p:cNvSpPr/>
          <p:nvPr/>
        </p:nvSpPr>
        <p:spPr>
          <a:xfrm>
            <a:off x="713225" y="416350"/>
            <a:ext cx="3257549" cy="4310786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1" name="Google Shape;821;p39"/>
          <p:cNvPicPr preferRelativeResize="0"/>
          <p:nvPr/>
        </p:nvPicPr>
        <p:blipFill rotWithShape="1">
          <a:blip r:embed="rId3">
            <a:alphaModFix/>
          </a:blip>
          <a:srcRect l="27940" t="990" r="24974" b="990"/>
          <a:stretch/>
        </p:blipFill>
        <p:spPr>
          <a:xfrm>
            <a:off x="903600" y="579750"/>
            <a:ext cx="2867100" cy="3984000"/>
          </a:xfrm>
          <a:prstGeom prst="roundRect">
            <a:avLst>
              <a:gd name="adj" fmla="val 303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822" name="Google Shape;822;p39"/>
          <p:cNvGrpSpPr/>
          <p:nvPr/>
        </p:nvGrpSpPr>
        <p:grpSpPr>
          <a:xfrm>
            <a:off x="713228" y="303775"/>
            <a:ext cx="804957" cy="779032"/>
            <a:chOff x="950200" y="4582623"/>
            <a:chExt cx="682167" cy="660197"/>
          </a:xfrm>
        </p:grpSpPr>
        <p:sp>
          <p:nvSpPr>
            <p:cNvPr id="823" name="Google Shape;823;p39"/>
            <p:cNvSpPr/>
            <p:nvPr/>
          </p:nvSpPr>
          <p:spPr>
            <a:xfrm>
              <a:off x="1110456" y="4662285"/>
              <a:ext cx="156760" cy="220505"/>
            </a:xfrm>
            <a:custGeom>
              <a:avLst/>
              <a:gdLst/>
              <a:ahLst/>
              <a:cxnLst/>
              <a:rect l="l" t="t" r="r" b="b"/>
              <a:pathLst>
                <a:path w="2019" h="2840" extrusionOk="0">
                  <a:moveTo>
                    <a:pt x="190" y="0"/>
                  </a:moveTo>
                  <a:cubicBezTo>
                    <a:pt x="85" y="484"/>
                    <a:pt x="0" y="988"/>
                    <a:pt x="127" y="1472"/>
                  </a:cubicBezTo>
                  <a:cubicBezTo>
                    <a:pt x="284" y="2144"/>
                    <a:pt x="862" y="2691"/>
                    <a:pt x="1535" y="2828"/>
                  </a:cubicBezTo>
                  <a:cubicBezTo>
                    <a:pt x="1584" y="2834"/>
                    <a:pt x="1636" y="2840"/>
                    <a:pt x="1687" y="2840"/>
                  </a:cubicBezTo>
                  <a:cubicBezTo>
                    <a:pt x="1725" y="2840"/>
                    <a:pt x="1762" y="2837"/>
                    <a:pt x="1798" y="2828"/>
                  </a:cubicBezTo>
                  <a:cubicBezTo>
                    <a:pt x="2019" y="2733"/>
                    <a:pt x="1903" y="2460"/>
                    <a:pt x="1850" y="2281"/>
                  </a:cubicBezTo>
                  <a:cubicBezTo>
                    <a:pt x="1777" y="2060"/>
                    <a:pt x="1703" y="1840"/>
                    <a:pt x="1598" y="1629"/>
                  </a:cubicBezTo>
                  <a:cubicBezTo>
                    <a:pt x="1398" y="1209"/>
                    <a:pt x="1125" y="831"/>
                    <a:pt x="799" y="494"/>
                  </a:cubicBezTo>
                  <a:cubicBezTo>
                    <a:pt x="610" y="305"/>
                    <a:pt x="410" y="147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232046" y="4745519"/>
              <a:ext cx="184556" cy="131371"/>
            </a:xfrm>
            <a:custGeom>
              <a:avLst/>
              <a:gdLst/>
              <a:ahLst/>
              <a:cxnLst/>
              <a:rect l="l" t="t" r="r" b="b"/>
              <a:pathLst>
                <a:path w="2377" h="1692" extrusionOk="0">
                  <a:moveTo>
                    <a:pt x="2376" y="0"/>
                  </a:moveTo>
                  <a:lnTo>
                    <a:pt x="2376" y="0"/>
                  </a:lnTo>
                  <a:cubicBezTo>
                    <a:pt x="1661" y="21"/>
                    <a:pt x="947" y="347"/>
                    <a:pt x="463" y="873"/>
                  </a:cubicBezTo>
                  <a:cubicBezTo>
                    <a:pt x="390" y="946"/>
                    <a:pt x="305" y="1041"/>
                    <a:pt x="242" y="1136"/>
                  </a:cubicBezTo>
                  <a:cubicBezTo>
                    <a:pt x="179" y="1241"/>
                    <a:pt x="1" y="1524"/>
                    <a:pt x="158" y="1609"/>
                  </a:cubicBezTo>
                  <a:cubicBezTo>
                    <a:pt x="267" y="1669"/>
                    <a:pt x="390" y="1691"/>
                    <a:pt x="510" y="1691"/>
                  </a:cubicBezTo>
                  <a:cubicBezTo>
                    <a:pt x="599" y="1691"/>
                    <a:pt x="687" y="1679"/>
                    <a:pt x="768" y="1661"/>
                  </a:cubicBezTo>
                  <a:cubicBezTo>
                    <a:pt x="1199" y="1577"/>
                    <a:pt x="1609" y="1335"/>
                    <a:pt x="1882" y="988"/>
                  </a:cubicBezTo>
                  <a:cubicBezTo>
                    <a:pt x="2103" y="705"/>
                    <a:pt x="2250" y="347"/>
                    <a:pt x="237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202696" y="4582623"/>
              <a:ext cx="200784" cy="359640"/>
            </a:xfrm>
            <a:custGeom>
              <a:avLst/>
              <a:gdLst/>
              <a:ahLst/>
              <a:cxnLst/>
              <a:rect l="l" t="t" r="r" b="b"/>
              <a:pathLst>
                <a:path w="2586" h="4632" extrusionOk="0">
                  <a:moveTo>
                    <a:pt x="2274" y="1"/>
                  </a:moveTo>
                  <a:cubicBezTo>
                    <a:pt x="2167" y="1"/>
                    <a:pt x="2052" y="40"/>
                    <a:pt x="1955" y="91"/>
                  </a:cubicBezTo>
                  <a:cubicBezTo>
                    <a:pt x="1367" y="406"/>
                    <a:pt x="1009" y="1016"/>
                    <a:pt x="768" y="1615"/>
                  </a:cubicBezTo>
                  <a:cubicBezTo>
                    <a:pt x="557" y="2130"/>
                    <a:pt x="379" y="2676"/>
                    <a:pt x="274" y="3255"/>
                  </a:cubicBezTo>
                  <a:cubicBezTo>
                    <a:pt x="242" y="3454"/>
                    <a:pt x="0" y="4516"/>
                    <a:pt x="200" y="4621"/>
                  </a:cubicBezTo>
                  <a:cubicBezTo>
                    <a:pt x="214" y="4628"/>
                    <a:pt x="228" y="4631"/>
                    <a:pt x="242" y="4631"/>
                  </a:cubicBezTo>
                  <a:cubicBezTo>
                    <a:pt x="493" y="4631"/>
                    <a:pt x="835" y="3655"/>
                    <a:pt x="904" y="3496"/>
                  </a:cubicBezTo>
                  <a:cubicBezTo>
                    <a:pt x="1377" y="2550"/>
                    <a:pt x="1892" y="1625"/>
                    <a:pt x="2428" y="721"/>
                  </a:cubicBezTo>
                  <a:cubicBezTo>
                    <a:pt x="2502" y="616"/>
                    <a:pt x="2554" y="522"/>
                    <a:pt x="2575" y="417"/>
                  </a:cubicBezTo>
                  <a:cubicBezTo>
                    <a:pt x="2586" y="311"/>
                    <a:pt x="2586" y="185"/>
                    <a:pt x="2512" y="101"/>
                  </a:cubicBezTo>
                  <a:cubicBezTo>
                    <a:pt x="2450" y="29"/>
                    <a:pt x="2365" y="1"/>
                    <a:pt x="227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950200" y="4796841"/>
              <a:ext cx="682167" cy="445979"/>
            </a:xfrm>
            <a:custGeom>
              <a:avLst/>
              <a:gdLst/>
              <a:ahLst/>
              <a:cxnLst/>
              <a:rect l="l" t="t" r="r" b="b"/>
              <a:pathLst>
                <a:path w="8786" h="5744" extrusionOk="0">
                  <a:moveTo>
                    <a:pt x="5759" y="0"/>
                  </a:moveTo>
                  <a:cubicBezTo>
                    <a:pt x="4855" y="0"/>
                    <a:pt x="3820" y="1179"/>
                    <a:pt x="3820" y="1179"/>
                  </a:cubicBezTo>
                  <a:cubicBezTo>
                    <a:pt x="3820" y="1179"/>
                    <a:pt x="3083" y="331"/>
                    <a:pt x="2116" y="331"/>
                  </a:cubicBezTo>
                  <a:cubicBezTo>
                    <a:pt x="1716" y="331"/>
                    <a:pt x="1277" y="476"/>
                    <a:pt x="835" y="884"/>
                  </a:cubicBezTo>
                  <a:cubicBezTo>
                    <a:pt x="1" y="1648"/>
                    <a:pt x="425" y="5744"/>
                    <a:pt x="2904" y="5744"/>
                  </a:cubicBezTo>
                  <a:cubicBezTo>
                    <a:pt x="3362" y="5744"/>
                    <a:pt x="3890" y="5604"/>
                    <a:pt x="4493" y="5278"/>
                  </a:cubicBezTo>
                  <a:cubicBezTo>
                    <a:pt x="4752" y="5401"/>
                    <a:pt x="5010" y="5457"/>
                    <a:pt x="5259" y="5457"/>
                  </a:cubicBezTo>
                  <a:cubicBezTo>
                    <a:pt x="7308" y="5457"/>
                    <a:pt x="8785" y="1665"/>
                    <a:pt x="6227" y="128"/>
                  </a:cubicBezTo>
                  <a:cubicBezTo>
                    <a:pt x="6080" y="38"/>
                    <a:pt x="5922" y="0"/>
                    <a:pt x="57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39"/>
          <p:cNvGrpSpPr/>
          <p:nvPr/>
        </p:nvGrpSpPr>
        <p:grpSpPr>
          <a:xfrm rot="-4092894">
            <a:off x="2976339" y="3521395"/>
            <a:ext cx="1071865" cy="968152"/>
            <a:chOff x="3352500" y="5131825"/>
            <a:chExt cx="912380" cy="824098"/>
          </a:xfrm>
        </p:grpSpPr>
        <p:sp>
          <p:nvSpPr>
            <p:cNvPr id="828" name="Google Shape;828;p39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40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835" name="Google Shape;835;p40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0"/>
          <p:cNvGrpSpPr/>
          <p:nvPr/>
        </p:nvGrpSpPr>
        <p:grpSpPr>
          <a:xfrm rot="10800000">
            <a:off x="7689246" y="445025"/>
            <a:ext cx="1071864" cy="968151"/>
            <a:chOff x="3352500" y="5131825"/>
            <a:chExt cx="912380" cy="824098"/>
          </a:xfrm>
        </p:grpSpPr>
        <p:sp>
          <p:nvSpPr>
            <p:cNvPr id="838" name="Google Shape;838;p40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0"/>
          <p:cNvSpPr txBox="1">
            <a:spLocks noGrp="1"/>
          </p:cNvSpPr>
          <p:nvPr>
            <p:ph type="title" idx="2"/>
          </p:nvPr>
        </p:nvSpPr>
        <p:spPr>
          <a:xfrm>
            <a:off x="922361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41" name="Google Shape;841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YEAR'S</a:t>
            </a:r>
            <a:r>
              <a:rPr lang="en">
                <a:solidFill>
                  <a:schemeClr val="accent2"/>
                </a:solidFill>
              </a:rPr>
              <a:t> HIGHLIGHTS</a:t>
            </a:r>
            <a:endParaRPr/>
          </a:p>
        </p:txBody>
      </p:sp>
      <p:sp>
        <p:nvSpPr>
          <p:cNvPr id="842" name="Google Shape;842;p40"/>
          <p:cNvSpPr txBox="1">
            <a:spLocks noGrp="1"/>
          </p:cNvSpPr>
          <p:nvPr>
            <p:ph type="title" idx="3"/>
          </p:nvPr>
        </p:nvSpPr>
        <p:spPr>
          <a:xfrm>
            <a:off x="4638152" y="3111775"/>
            <a:ext cx="3585300" cy="26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843" name="Google Shape;843;p40"/>
          <p:cNvSpPr txBox="1">
            <a:spLocks noGrp="1"/>
          </p:cNvSpPr>
          <p:nvPr>
            <p:ph type="subTitle" idx="1"/>
          </p:nvPr>
        </p:nvSpPr>
        <p:spPr>
          <a:xfrm>
            <a:off x="4638152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844" name="Google Shape;844;p40"/>
          <p:cNvSpPr txBox="1">
            <a:spLocks noGrp="1"/>
          </p:cNvSpPr>
          <p:nvPr>
            <p:ph type="subTitle" idx="4"/>
          </p:nvPr>
        </p:nvSpPr>
        <p:spPr>
          <a:xfrm>
            <a:off x="918650" y="3466600"/>
            <a:ext cx="35853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grpSp>
        <p:nvGrpSpPr>
          <p:cNvPr id="845" name="Google Shape;845;p40"/>
          <p:cNvGrpSpPr/>
          <p:nvPr/>
        </p:nvGrpSpPr>
        <p:grpSpPr>
          <a:xfrm rot="-235408">
            <a:off x="2156725" y="1623125"/>
            <a:ext cx="1116538" cy="1287072"/>
            <a:chOff x="3041622" y="5143500"/>
            <a:chExt cx="1618602" cy="1865818"/>
          </a:xfrm>
        </p:grpSpPr>
        <p:sp>
          <p:nvSpPr>
            <p:cNvPr id="846" name="Google Shape;846;p40"/>
            <p:cNvSpPr/>
            <p:nvPr/>
          </p:nvSpPr>
          <p:spPr>
            <a:xfrm>
              <a:off x="3349582" y="5143500"/>
              <a:ext cx="1310641" cy="1255916"/>
            </a:xfrm>
            <a:custGeom>
              <a:avLst/>
              <a:gdLst/>
              <a:ahLst/>
              <a:cxnLst/>
              <a:rect l="l" t="t" r="r" b="b"/>
              <a:pathLst>
                <a:path w="21339" h="20448" extrusionOk="0">
                  <a:moveTo>
                    <a:pt x="11489" y="1"/>
                  </a:moveTo>
                  <a:cubicBezTo>
                    <a:pt x="11482" y="1"/>
                    <a:pt x="11475" y="1"/>
                    <a:pt x="11468" y="3"/>
                  </a:cubicBezTo>
                  <a:cubicBezTo>
                    <a:pt x="11384" y="24"/>
                    <a:pt x="11300" y="66"/>
                    <a:pt x="11227" y="97"/>
                  </a:cubicBezTo>
                  <a:cubicBezTo>
                    <a:pt x="11174" y="234"/>
                    <a:pt x="11027" y="234"/>
                    <a:pt x="10911" y="308"/>
                  </a:cubicBezTo>
                  <a:cubicBezTo>
                    <a:pt x="10176" y="675"/>
                    <a:pt x="9461" y="1064"/>
                    <a:pt x="8757" y="1474"/>
                  </a:cubicBezTo>
                  <a:cubicBezTo>
                    <a:pt x="7884" y="1947"/>
                    <a:pt x="7033" y="2441"/>
                    <a:pt x="6181" y="2914"/>
                  </a:cubicBezTo>
                  <a:cubicBezTo>
                    <a:pt x="5130" y="3513"/>
                    <a:pt x="4079" y="4092"/>
                    <a:pt x="3028" y="4680"/>
                  </a:cubicBezTo>
                  <a:cubicBezTo>
                    <a:pt x="2166" y="5153"/>
                    <a:pt x="1325" y="5647"/>
                    <a:pt x="474" y="6120"/>
                  </a:cubicBezTo>
                  <a:cubicBezTo>
                    <a:pt x="316" y="6204"/>
                    <a:pt x="211" y="6330"/>
                    <a:pt x="64" y="6425"/>
                  </a:cubicBezTo>
                  <a:cubicBezTo>
                    <a:pt x="11" y="6467"/>
                    <a:pt x="1" y="6530"/>
                    <a:pt x="32" y="6583"/>
                  </a:cubicBezTo>
                  <a:cubicBezTo>
                    <a:pt x="53" y="6667"/>
                    <a:pt x="95" y="6730"/>
                    <a:pt x="137" y="6793"/>
                  </a:cubicBezTo>
                  <a:cubicBezTo>
                    <a:pt x="253" y="6993"/>
                    <a:pt x="369" y="7192"/>
                    <a:pt x="516" y="7371"/>
                  </a:cubicBezTo>
                  <a:lnTo>
                    <a:pt x="1977" y="9305"/>
                  </a:lnTo>
                  <a:cubicBezTo>
                    <a:pt x="2681" y="10241"/>
                    <a:pt x="3396" y="11187"/>
                    <a:pt x="4100" y="12112"/>
                  </a:cubicBezTo>
                  <a:cubicBezTo>
                    <a:pt x="4668" y="12847"/>
                    <a:pt x="5214" y="13583"/>
                    <a:pt x="5792" y="14319"/>
                  </a:cubicBezTo>
                  <a:cubicBezTo>
                    <a:pt x="6265" y="14929"/>
                    <a:pt x="6738" y="15517"/>
                    <a:pt x="7232" y="16127"/>
                  </a:cubicBezTo>
                  <a:cubicBezTo>
                    <a:pt x="7338" y="16253"/>
                    <a:pt x="7474" y="16358"/>
                    <a:pt x="7474" y="16558"/>
                  </a:cubicBezTo>
                  <a:cubicBezTo>
                    <a:pt x="7474" y="16600"/>
                    <a:pt x="7516" y="16652"/>
                    <a:pt x="7558" y="16684"/>
                  </a:cubicBezTo>
                  <a:lnTo>
                    <a:pt x="7874" y="17125"/>
                  </a:lnTo>
                  <a:cubicBezTo>
                    <a:pt x="8525" y="17945"/>
                    <a:pt x="9209" y="18755"/>
                    <a:pt x="9913" y="19553"/>
                  </a:cubicBezTo>
                  <a:cubicBezTo>
                    <a:pt x="10123" y="19785"/>
                    <a:pt x="10344" y="20016"/>
                    <a:pt x="10575" y="20237"/>
                  </a:cubicBezTo>
                  <a:cubicBezTo>
                    <a:pt x="10680" y="20333"/>
                    <a:pt x="10784" y="20428"/>
                    <a:pt x="10937" y="20428"/>
                  </a:cubicBezTo>
                  <a:cubicBezTo>
                    <a:pt x="10968" y="20428"/>
                    <a:pt x="11002" y="20424"/>
                    <a:pt x="11037" y="20415"/>
                  </a:cubicBezTo>
                  <a:cubicBezTo>
                    <a:pt x="11080" y="20438"/>
                    <a:pt x="11117" y="20447"/>
                    <a:pt x="11151" y="20447"/>
                  </a:cubicBezTo>
                  <a:cubicBezTo>
                    <a:pt x="11246" y="20447"/>
                    <a:pt x="11315" y="20374"/>
                    <a:pt x="11384" y="20289"/>
                  </a:cubicBezTo>
                  <a:cubicBezTo>
                    <a:pt x="11489" y="20153"/>
                    <a:pt x="11605" y="20068"/>
                    <a:pt x="11731" y="19974"/>
                  </a:cubicBezTo>
                  <a:cubicBezTo>
                    <a:pt x="12404" y="19448"/>
                    <a:pt x="13077" y="18912"/>
                    <a:pt x="13718" y="18345"/>
                  </a:cubicBezTo>
                  <a:cubicBezTo>
                    <a:pt x="14832" y="17388"/>
                    <a:pt x="15967" y="16442"/>
                    <a:pt x="17134" y="15549"/>
                  </a:cubicBezTo>
                  <a:cubicBezTo>
                    <a:pt x="18427" y="14561"/>
                    <a:pt x="19667" y="13520"/>
                    <a:pt x="20876" y="12416"/>
                  </a:cubicBezTo>
                  <a:cubicBezTo>
                    <a:pt x="20981" y="12311"/>
                    <a:pt x="21107" y="12217"/>
                    <a:pt x="21191" y="12101"/>
                  </a:cubicBezTo>
                  <a:cubicBezTo>
                    <a:pt x="21328" y="11922"/>
                    <a:pt x="21338" y="11870"/>
                    <a:pt x="21223" y="11681"/>
                  </a:cubicBezTo>
                  <a:cubicBezTo>
                    <a:pt x="21107" y="11481"/>
                    <a:pt x="20960" y="11313"/>
                    <a:pt x="20802" y="11134"/>
                  </a:cubicBezTo>
                  <a:cubicBezTo>
                    <a:pt x="20645" y="10945"/>
                    <a:pt x="20487" y="10745"/>
                    <a:pt x="20350" y="10535"/>
                  </a:cubicBezTo>
                  <a:cubicBezTo>
                    <a:pt x="20182" y="10262"/>
                    <a:pt x="20003" y="10009"/>
                    <a:pt x="19804" y="9747"/>
                  </a:cubicBezTo>
                  <a:cubicBezTo>
                    <a:pt x="19184" y="8927"/>
                    <a:pt x="18532" y="8117"/>
                    <a:pt x="17880" y="7308"/>
                  </a:cubicBezTo>
                  <a:cubicBezTo>
                    <a:pt x="16955" y="6110"/>
                    <a:pt x="15978" y="4953"/>
                    <a:pt x="14990" y="3808"/>
                  </a:cubicBezTo>
                  <a:cubicBezTo>
                    <a:pt x="14033" y="2704"/>
                    <a:pt x="13056" y="1621"/>
                    <a:pt x="12047" y="549"/>
                  </a:cubicBezTo>
                  <a:cubicBezTo>
                    <a:pt x="11910" y="392"/>
                    <a:pt x="11752" y="234"/>
                    <a:pt x="11605" y="66"/>
                  </a:cubicBezTo>
                  <a:cubicBezTo>
                    <a:pt x="11569" y="29"/>
                    <a:pt x="11532" y="1"/>
                    <a:pt x="1148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3977111" y="6084149"/>
              <a:ext cx="395176" cy="271354"/>
            </a:xfrm>
            <a:custGeom>
              <a:avLst/>
              <a:gdLst/>
              <a:ahLst/>
              <a:cxnLst/>
              <a:rect l="l" t="t" r="r" b="b"/>
              <a:pathLst>
                <a:path w="6434" h="4418" extrusionOk="0">
                  <a:moveTo>
                    <a:pt x="5353" y="0"/>
                  </a:moveTo>
                  <a:cubicBezTo>
                    <a:pt x="5281" y="0"/>
                    <a:pt x="5210" y="15"/>
                    <a:pt x="5130" y="55"/>
                  </a:cubicBezTo>
                  <a:cubicBezTo>
                    <a:pt x="5004" y="139"/>
                    <a:pt x="4867" y="192"/>
                    <a:pt x="4731" y="244"/>
                  </a:cubicBezTo>
                  <a:cubicBezTo>
                    <a:pt x="4574" y="308"/>
                    <a:pt x="4420" y="346"/>
                    <a:pt x="4265" y="346"/>
                  </a:cubicBezTo>
                  <a:cubicBezTo>
                    <a:pt x="4141" y="346"/>
                    <a:pt x="4016" y="322"/>
                    <a:pt x="3890" y="265"/>
                  </a:cubicBezTo>
                  <a:cubicBezTo>
                    <a:pt x="3761" y="217"/>
                    <a:pt x="3677" y="190"/>
                    <a:pt x="3609" y="190"/>
                  </a:cubicBezTo>
                  <a:cubicBezTo>
                    <a:pt x="3497" y="190"/>
                    <a:pt x="3426" y="260"/>
                    <a:pt x="3270" y="423"/>
                  </a:cubicBezTo>
                  <a:cubicBezTo>
                    <a:pt x="2870" y="843"/>
                    <a:pt x="2450" y="1264"/>
                    <a:pt x="2008" y="1642"/>
                  </a:cubicBezTo>
                  <a:cubicBezTo>
                    <a:pt x="1745" y="1884"/>
                    <a:pt x="1451" y="2084"/>
                    <a:pt x="1125" y="2210"/>
                  </a:cubicBezTo>
                  <a:cubicBezTo>
                    <a:pt x="905" y="2315"/>
                    <a:pt x="663" y="2399"/>
                    <a:pt x="432" y="2473"/>
                  </a:cubicBezTo>
                  <a:cubicBezTo>
                    <a:pt x="347" y="2504"/>
                    <a:pt x="274" y="2515"/>
                    <a:pt x="211" y="2557"/>
                  </a:cubicBezTo>
                  <a:cubicBezTo>
                    <a:pt x="74" y="2609"/>
                    <a:pt x="1" y="2704"/>
                    <a:pt x="11" y="2861"/>
                  </a:cubicBezTo>
                  <a:cubicBezTo>
                    <a:pt x="22" y="2998"/>
                    <a:pt x="11" y="3156"/>
                    <a:pt x="22" y="3303"/>
                  </a:cubicBezTo>
                  <a:cubicBezTo>
                    <a:pt x="32" y="3492"/>
                    <a:pt x="53" y="3681"/>
                    <a:pt x="74" y="3871"/>
                  </a:cubicBezTo>
                  <a:cubicBezTo>
                    <a:pt x="106" y="4039"/>
                    <a:pt x="190" y="4144"/>
                    <a:pt x="379" y="4196"/>
                  </a:cubicBezTo>
                  <a:cubicBezTo>
                    <a:pt x="526" y="4238"/>
                    <a:pt x="663" y="4249"/>
                    <a:pt x="810" y="4280"/>
                  </a:cubicBezTo>
                  <a:cubicBezTo>
                    <a:pt x="1031" y="4312"/>
                    <a:pt x="1272" y="4365"/>
                    <a:pt x="1504" y="4407"/>
                  </a:cubicBezTo>
                  <a:cubicBezTo>
                    <a:pt x="1543" y="4414"/>
                    <a:pt x="1579" y="4417"/>
                    <a:pt x="1611" y="4417"/>
                  </a:cubicBezTo>
                  <a:cubicBezTo>
                    <a:pt x="1775" y="4417"/>
                    <a:pt x="1843" y="4327"/>
                    <a:pt x="1861" y="4133"/>
                  </a:cubicBezTo>
                  <a:cubicBezTo>
                    <a:pt x="1872" y="3976"/>
                    <a:pt x="1872" y="3818"/>
                    <a:pt x="1903" y="3660"/>
                  </a:cubicBezTo>
                  <a:cubicBezTo>
                    <a:pt x="1914" y="3545"/>
                    <a:pt x="1872" y="3419"/>
                    <a:pt x="1956" y="3313"/>
                  </a:cubicBezTo>
                  <a:cubicBezTo>
                    <a:pt x="2103" y="3356"/>
                    <a:pt x="2103" y="3503"/>
                    <a:pt x="2166" y="3608"/>
                  </a:cubicBezTo>
                  <a:cubicBezTo>
                    <a:pt x="2229" y="3713"/>
                    <a:pt x="2271" y="3829"/>
                    <a:pt x="2366" y="3934"/>
                  </a:cubicBezTo>
                  <a:cubicBezTo>
                    <a:pt x="2430" y="4007"/>
                    <a:pt x="2511" y="4041"/>
                    <a:pt x="2608" y="4041"/>
                  </a:cubicBezTo>
                  <a:cubicBezTo>
                    <a:pt x="2621" y="4041"/>
                    <a:pt x="2635" y="4040"/>
                    <a:pt x="2649" y="4039"/>
                  </a:cubicBezTo>
                  <a:cubicBezTo>
                    <a:pt x="2849" y="4018"/>
                    <a:pt x="3028" y="3944"/>
                    <a:pt x="3217" y="3871"/>
                  </a:cubicBezTo>
                  <a:cubicBezTo>
                    <a:pt x="3574" y="3713"/>
                    <a:pt x="3921" y="3566"/>
                    <a:pt x="4289" y="3440"/>
                  </a:cubicBezTo>
                  <a:cubicBezTo>
                    <a:pt x="4541" y="3345"/>
                    <a:pt x="4678" y="3303"/>
                    <a:pt x="4531" y="2925"/>
                  </a:cubicBezTo>
                  <a:lnTo>
                    <a:pt x="4489" y="2809"/>
                  </a:lnTo>
                  <a:cubicBezTo>
                    <a:pt x="4415" y="2546"/>
                    <a:pt x="4331" y="2262"/>
                    <a:pt x="4258" y="2000"/>
                  </a:cubicBezTo>
                  <a:cubicBezTo>
                    <a:pt x="4226" y="1915"/>
                    <a:pt x="4205" y="1821"/>
                    <a:pt x="4226" y="1726"/>
                  </a:cubicBezTo>
                  <a:cubicBezTo>
                    <a:pt x="4237" y="1725"/>
                    <a:pt x="4246" y="1724"/>
                    <a:pt x="4255" y="1724"/>
                  </a:cubicBezTo>
                  <a:cubicBezTo>
                    <a:pt x="4300" y="1724"/>
                    <a:pt x="4328" y="1746"/>
                    <a:pt x="4363" y="1789"/>
                  </a:cubicBezTo>
                  <a:cubicBezTo>
                    <a:pt x="4541" y="1926"/>
                    <a:pt x="4710" y="2052"/>
                    <a:pt x="4888" y="2189"/>
                  </a:cubicBezTo>
                  <a:cubicBezTo>
                    <a:pt x="4981" y="2255"/>
                    <a:pt x="5067" y="2288"/>
                    <a:pt x="5147" y="2288"/>
                  </a:cubicBezTo>
                  <a:cubicBezTo>
                    <a:pt x="5256" y="2288"/>
                    <a:pt x="5354" y="2226"/>
                    <a:pt x="5445" y="2105"/>
                  </a:cubicBezTo>
                  <a:cubicBezTo>
                    <a:pt x="5593" y="1926"/>
                    <a:pt x="5729" y="1737"/>
                    <a:pt x="5855" y="1558"/>
                  </a:cubicBezTo>
                  <a:cubicBezTo>
                    <a:pt x="6013" y="1316"/>
                    <a:pt x="6171" y="1085"/>
                    <a:pt x="6328" y="833"/>
                  </a:cubicBezTo>
                  <a:cubicBezTo>
                    <a:pt x="6391" y="738"/>
                    <a:pt x="6433" y="633"/>
                    <a:pt x="6423" y="517"/>
                  </a:cubicBezTo>
                  <a:cubicBezTo>
                    <a:pt x="6412" y="412"/>
                    <a:pt x="6370" y="328"/>
                    <a:pt x="6265" y="297"/>
                  </a:cubicBezTo>
                  <a:lnTo>
                    <a:pt x="5477" y="13"/>
                  </a:lnTo>
                  <a:cubicBezTo>
                    <a:pt x="5435" y="5"/>
                    <a:pt x="5394" y="0"/>
                    <a:pt x="5353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3429674" y="5958115"/>
              <a:ext cx="339591" cy="344382"/>
            </a:xfrm>
            <a:custGeom>
              <a:avLst/>
              <a:gdLst/>
              <a:ahLst/>
              <a:cxnLst/>
              <a:rect l="l" t="t" r="r" b="b"/>
              <a:pathLst>
                <a:path w="5529" h="5607" extrusionOk="0">
                  <a:moveTo>
                    <a:pt x="973" y="1"/>
                  </a:moveTo>
                  <a:cubicBezTo>
                    <a:pt x="954" y="1"/>
                    <a:pt x="934" y="2"/>
                    <a:pt x="915" y="5"/>
                  </a:cubicBezTo>
                  <a:cubicBezTo>
                    <a:pt x="804" y="26"/>
                    <a:pt x="697" y="36"/>
                    <a:pt x="589" y="36"/>
                  </a:cubicBezTo>
                  <a:cubicBezTo>
                    <a:pt x="481" y="36"/>
                    <a:pt x="373" y="26"/>
                    <a:pt x="263" y="5"/>
                  </a:cubicBezTo>
                  <a:lnTo>
                    <a:pt x="231" y="5"/>
                  </a:lnTo>
                  <a:cubicBezTo>
                    <a:pt x="147" y="5"/>
                    <a:pt x="63" y="57"/>
                    <a:pt x="42" y="152"/>
                  </a:cubicBezTo>
                  <a:cubicBezTo>
                    <a:pt x="11" y="247"/>
                    <a:pt x="0" y="352"/>
                    <a:pt x="0" y="446"/>
                  </a:cubicBezTo>
                  <a:cubicBezTo>
                    <a:pt x="0" y="772"/>
                    <a:pt x="42" y="1087"/>
                    <a:pt x="105" y="1413"/>
                  </a:cubicBezTo>
                  <a:cubicBezTo>
                    <a:pt x="126" y="1560"/>
                    <a:pt x="210" y="1676"/>
                    <a:pt x="326" y="1760"/>
                  </a:cubicBezTo>
                  <a:cubicBezTo>
                    <a:pt x="421" y="1823"/>
                    <a:pt x="515" y="1876"/>
                    <a:pt x="620" y="1897"/>
                  </a:cubicBezTo>
                  <a:cubicBezTo>
                    <a:pt x="841" y="1970"/>
                    <a:pt x="1072" y="2033"/>
                    <a:pt x="1314" y="2044"/>
                  </a:cubicBezTo>
                  <a:cubicBezTo>
                    <a:pt x="1335" y="2054"/>
                    <a:pt x="1377" y="2075"/>
                    <a:pt x="1377" y="2096"/>
                  </a:cubicBezTo>
                  <a:cubicBezTo>
                    <a:pt x="1388" y="2118"/>
                    <a:pt x="1367" y="2160"/>
                    <a:pt x="1356" y="2181"/>
                  </a:cubicBezTo>
                  <a:cubicBezTo>
                    <a:pt x="1230" y="2286"/>
                    <a:pt x="1104" y="2370"/>
                    <a:pt x="988" y="2475"/>
                  </a:cubicBezTo>
                  <a:cubicBezTo>
                    <a:pt x="810" y="2622"/>
                    <a:pt x="810" y="2664"/>
                    <a:pt x="915" y="2864"/>
                  </a:cubicBezTo>
                  <a:cubicBezTo>
                    <a:pt x="1051" y="3137"/>
                    <a:pt x="1272" y="3358"/>
                    <a:pt x="1472" y="3600"/>
                  </a:cubicBezTo>
                  <a:cubicBezTo>
                    <a:pt x="1619" y="3768"/>
                    <a:pt x="1777" y="3915"/>
                    <a:pt x="1934" y="4073"/>
                  </a:cubicBezTo>
                  <a:cubicBezTo>
                    <a:pt x="2005" y="4143"/>
                    <a:pt x="2079" y="4179"/>
                    <a:pt x="2165" y="4179"/>
                  </a:cubicBezTo>
                  <a:cubicBezTo>
                    <a:pt x="2220" y="4179"/>
                    <a:pt x="2279" y="4164"/>
                    <a:pt x="2344" y="4136"/>
                  </a:cubicBezTo>
                  <a:cubicBezTo>
                    <a:pt x="2428" y="4094"/>
                    <a:pt x="2533" y="4041"/>
                    <a:pt x="2680" y="3978"/>
                  </a:cubicBezTo>
                  <a:lnTo>
                    <a:pt x="2680" y="3978"/>
                  </a:lnTo>
                  <a:cubicBezTo>
                    <a:pt x="2575" y="4136"/>
                    <a:pt x="2502" y="4230"/>
                    <a:pt x="2428" y="4304"/>
                  </a:cubicBezTo>
                  <a:cubicBezTo>
                    <a:pt x="2323" y="4493"/>
                    <a:pt x="2344" y="4556"/>
                    <a:pt x="2481" y="4703"/>
                  </a:cubicBezTo>
                  <a:cubicBezTo>
                    <a:pt x="2512" y="4724"/>
                    <a:pt x="2554" y="4756"/>
                    <a:pt x="2575" y="4777"/>
                  </a:cubicBezTo>
                  <a:cubicBezTo>
                    <a:pt x="3059" y="5103"/>
                    <a:pt x="3574" y="5386"/>
                    <a:pt x="4142" y="5565"/>
                  </a:cubicBezTo>
                  <a:cubicBezTo>
                    <a:pt x="4213" y="5592"/>
                    <a:pt x="4278" y="5606"/>
                    <a:pt x="4338" y="5606"/>
                  </a:cubicBezTo>
                  <a:cubicBezTo>
                    <a:pt x="4464" y="5606"/>
                    <a:pt x="4568" y="5546"/>
                    <a:pt x="4667" y="5418"/>
                  </a:cubicBezTo>
                  <a:cubicBezTo>
                    <a:pt x="4919" y="5092"/>
                    <a:pt x="5151" y="4766"/>
                    <a:pt x="5371" y="4419"/>
                  </a:cubicBezTo>
                  <a:cubicBezTo>
                    <a:pt x="5392" y="4398"/>
                    <a:pt x="5413" y="4356"/>
                    <a:pt x="5424" y="4314"/>
                  </a:cubicBezTo>
                  <a:cubicBezTo>
                    <a:pt x="5529" y="4094"/>
                    <a:pt x="5508" y="4031"/>
                    <a:pt x="5287" y="3915"/>
                  </a:cubicBezTo>
                  <a:lnTo>
                    <a:pt x="5130" y="3831"/>
                  </a:lnTo>
                  <a:cubicBezTo>
                    <a:pt x="4814" y="3705"/>
                    <a:pt x="4562" y="3505"/>
                    <a:pt x="4320" y="3263"/>
                  </a:cubicBezTo>
                  <a:lnTo>
                    <a:pt x="3963" y="2916"/>
                  </a:lnTo>
                  <a:cubicBezTo>
                    <a:pt x="3532" y="2454"/>
                    <a:pt x="3153" y="1939"/>
                    <a:pt x="2880" y="1361"/>
                  </a:cubicBezTo>
                  <a:cubicBezTo>
                    <a:pt x="2828" y="1287"/>
                    <a:pt x="2786" y="1193"/>
                    <a:pt x="2744" y="1098"/>
                  </a:cubicBezTo>
                  <a:cubicBezTo>
                    <a:pt x="2712" y="982"/>
                    <a:pt x="2628" y="940"/>
                    <a:pt x="2502" y="940"/>
                  </a:cubicBezTo>
                  <a:cubicBezTo>
                    <a:pt x="2365" y="940"/>
                    <a:pt x="2250" y="898"/>
                    <a:pt x="2113" y="877"/>
                  </a:cubicBezTo>
                  <a:cubicBezTo>
                    <a:pt x="1934" y="835"/>
                    <a:pt x="1766" y="772"/>
                    <a:pt x="1629" y="614"/>
                  </a:cubicBezTo>
                  <a:cubicBezTo>
                    <a:pt x="1514" y="467"/>
                    <a:pt x="1367" y="341"/>
                    <a:pt x="1272" y="183"/>
                  </a:cubicBezTo>
                  <a:cubicBezTo>
                    <a:pt x="1208" y="64"/>
                    <a:pt x="1103" y="1"/>
                    <a:pt x="973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3129452" y="6099319"/>
              <a:ext cx="1328699" cy="909999"/>
            </a:xfrm>
            <a:custGeom>
              <a:avLst/>
              <a:gdLst/>
              <a:ahLst/>
              <a:cxnLst/>
              <a:rect l="l" t="t" r="r" b="b"/>
              <a:pathLst>
                <a:path w="21633" h="14816" extrusionOk="0">
                  <a:moveTo>
                    <a:pt x="4732" y="0"/>
                  </a:moveTo>
                  <a:cubicBezTo>
                    <a:pt x="4708" y="0"/>
                    <a:pt x="4683" y="3"/>
                    <a:pt x="4657" y="8"/>
                  </a:cubicBezTo>
                  <a:cubicBezTo>
                    <a:pt x="4573" y="18"/>
                    <a:pt x="4499" y="18"/>
                    <a:pt x="4415" y="50"/>
                  </a:cubicBezTo>
                  <a:cubicBezTo>
                    <a:pt x="4289" y="71"/>
                    <a:pt x="4142" y="113"/>
                    <a:pt x="4005" y="155"/>
                  </a:cubicBezTo>
                  <a:cubicBezTo>
                    <a:pt x="2639" y="607"/>
                    <a:pt x="1430" y="1343"/>
                    <a:pt x="358" y="2320"/>
                  </a:cubicBezTo>
                  <a:cubicBezTo>
                    <a:pt x="274" y="2383"/>
                    <a:pt x="221" y="2467"/>
                    <a:pt x="169" y="2562"/>
                  </a:cubicBezTo>
                  <a:cubicBezTo>
                    <a:pt x="53" y="2709"/>
                    <a:pt x="0" y="2877"/>
                    <a:pt x="137" y="3056"/>
                  </a:cubicBezTo>
                  <a:cubicBezTo>
                    <a:pt x="190" y="3119"/>
                    <a:pt x="200" y="3214"/>
                    <a:pt x="242" y="3308"/>
                  </a:cubicBezTo>
                  <a:cubicBezTo>
                    <a:pt x="452" y="3771"/>
                    <a:pt x="726" y="4170"/>
                    <a:pt x="1104" y="4517"/>
                  </a:cubicBezTo>
                  <a:cubicBezTo>
                    <a:pt x="1314" y="4717"/>
                    <a:pt x="1556" y="4885"/>
                    <a:pt x="1787" y="5053"/>
                  </a:cubicBezTo>
                  <a:cubicBezTo>
                    <a:pt x="2134" y="5305"/>
                    <a:pt x="2513" y="5474"/>
                    <a:pt x="2881" y="5663"/>
                  </a:cubicBezTo>
                  <a:cubicBezTo>
                    <a:pt x="3290" y="5862"/>
                    <a:pt x="3711" y="6010"/>
                    <a:pt x="4142" y="6115"/>
                  </a:cubicBezTo>
                  <a:cubicBezTo>
                    <a:pt x="4457" y="6199"/>
                    <a:pt x="4783" y="6251"/>
                    <a:pt x="5098" y="6314"/>
                  </a:cubicBezTo>
                  <a:cubicBezTo>
                    <a:pt x="5193" y="6325"/>
                    <a:pt x="5267" y="6356"/>
                    <a:pt x="5403" y="6377"/>
                  </a:cubicBezTo>
                  <a:cubicBezTo>
                    <a:pt x="5361" y="6504"/>
                    <a:pt x="5340" y="6577"/>
                    <a:pt x="5298" y="6651"/>
                  </a:cubicBezTo>
                  <a:cubicBezTo>
                    <a:pt x="4983" y="7323"/>
                    <a:pt x="4709" y="8007"/>
                    <a:pt x="4478" y="8700"/>
                  </a:cubicBezTo>
                  <a:lnTo>
                    <a:pt x="2828" y="13725"/>
                  </a:lnTo>
                  <a:cubicBezTo>
                    <a:pt x="2828" y="13725"/>
                    <a:pt x="9353" y="14816"/>
                    <a:pt x="14748" y="14816"/>
                  </a:cubicBezTo>
                  <a:cubicBezTo>
                    <a:pt x="18055" y="14816"/>
                    <a:pt x="20937" y="14406"/>
                    <a:pt x="21632" y="13084"/>
                  </a:cubicBezTo>
                  <a:lnTo>
                    <a:pt x="19793" y="6882"/>
                  </a:lnTo>
                  <a:cubicBezTo>
                    <a:pt x="19719" y="6672"/>
                    <a:pt x="19646" y="6462"/>
                    <a:pt x="19551" y="6251"/>
                  </a:cubicBezTo>
                  <a:cubicBezTo>
                    <a:pt x="19131" y="5169"/>
                    <a:pt x="18553" y="4191"/>
                    <a:pt x="17785" y="3298"/>
                  </a:cubicBezTo>
                  <a:cubicBezTo>
                    <a:pt x="16860" y="2205"/>
                    <a:pt x="15746" y="1395"/>
                    <a:pt x="14338" y="1006"/>
                  </a:cubicBezTo>
                  <a:cubicBezTo>
                    <a:pt x="13840" y="864"/>
                    <a:pt x="13350" y="799"/>
                    <a:pt x="12859" y="799"/>
                  </a:cubicBezTo>
                  <a:cubicBezTo>
                    <a:pt x="12477" y="799"/>
                    <a:pt x="12096" y="838"/>
                    <a:pt x="11710" y="912"/>
                  </a:cubicBezTo>
                  <a:cubicBezTo>
                    <a:pt x="10943" y="1059"/>
                    <a:pt x="10238" y="1322"/>
                    <a:pt x="9566" y="1732"/>
                  </a:cubicBezTo>
                  <a:lnTo>
                    <a:pt x="8935" y="2120"/>
                  </a:lnTo>
                  <a:cubicBezTo>
                    <a:pt x="8861" y="2173"/>
                    <a:pt x="8767" y="2226"/>
                    <a:pt x="8672" y="2247"/>
                  </a:cubicBezTo>
                  <a:cubicBezTo>
                    <a:pt x="8497" y="2279"/>
                    <a:pt x="8324" y="2295"/>
                    <a:pt x="8155" y="2295"/>
                  </a:cubicBezTo>
                  <a:cubicBezTo>
                    <a:pt x="7603" y="2295"/>
                    <a:pt x="7084" y="2127"/>
                    <a:pt x="6601" y="1805"/>
                  </a:cubicBezTo>
                  <a:cubicBezTo>
                    <a:pt x="6202" y="1542"/>
                    <a:pt x="5876" y="1216"/>
                    <a:pt x="5571" y="849"/>
                  </a:cubicBezTo>
                  <a:cubicBezTo>
                    <a:pt x="5403" y="628"/>
                    <a:pt x="5214" y="418"/>
                    <a:pt x="5056" y="186"/>
                  </a:cubicBezTo>
                  <a:cubicBezTo>
                    <a:pt x="4968" y="71"/>
                    <a:pt x="4864" y="0"/>
                    <a:pt x="473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3722770" y="6156440"/>
              <a:ext cx="368029" cy="301695"/>
            </a:xfrm>
            <a:custGeom>
              <a:avLst/>
              <a:gdLst/>
              <a:ahLst/>
              <a:cxnLst/>
              <a:rect l="l" t="t" r="r" b="b"/>
              <a:pathLst>
                <a:path w="5992" h="4912" extrusionOk="0">
                  <a:moveTo>
                    <a:pt x="3146" y="0"/>
                  </a:moveTo>
                  <a:cubicBezTo>
                    <a:pt x="2100" y="0"/>
                    <a:pt x="1004" y="308"/>
                    <a:pt x="0" y="991"/>
                  </a:cubicBezTo>
                  <a:cubicBezTo>
                    <a:pt x="316" y="2242"/>
                    <a:pt x="578" y="3524"/>
                    <a:pt x="841" y="4785"/>
                  </a:cubicBezTo>
                  <a:cubicBezTo>
                    <a:pt x="841" y="4817"/>
                    <a:pt x="862" y="4848"/>
                    <a:pt x="894" y="4911"/>
                  </a:cubicBezTo>
                  <a:cubicBezTo>
                    <a:pt x="2481" y="3398"/>
                    <a:pt x="4205" y="2084"/>
                    <a:pt x="5992" y="854"/>
                  </a:cubicBezTo>
                  <a:cubicBezTo>
                    <a:pt x="5187" y="308"/>
                    <a:pt x="4192" y="0"/>
                    <a:pt x="31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3671730" y="6220501"/>
              <a:ext cx="471337" cy="346716"/>
            </a:xfrm>
            <a:custGeom>
              <a:avLst/>
              <a:gdLst/>
              <a:ahLst/>
              <a:cxnLst/>
              <a:rect l="l" t="t" r="r" b="b"/>
              <a:pathLst>
                <a:path w="7674" h="5645" extrusionOk="0">
                  <a:moveTo>
                    <a:pt x="7096" y="0"/>
                  </a:moveTo>
                  <a:cubicBezTo>
                    <a:pt x="6949" y="105"/>
                    <a:pt x="6823" y="211"/>
                    <a:pt x="6686" y="316"/>
                  </a:cubicBezTo>
                  <a:cubicBezTo>
                    <a:pt x="5603" y="1188"/>
                    <a:pt x="4510" y="2050"/>
                    <a:pt x="3417" y="2933"/>
                  </a:cubicBezTo>
                  <a:cubicBezTo>
                    <a:pt x="2933" y="3332"/>
                    <a:pt x="2450" y="3721"/>
                    <a:pt x="2051" y="4226"/>
                  </a:cubicBezTo>
                  <a:cubicBezTo>
                    <a:pt x="2008" y="4278"/>
                    <a:pt x="1956" y="4331"/>
                    <a:pt x="1903" y="4362"/>
                  </a:cubicBezTo>
                  <a:cubicBezTo>
                    <a:pt x="1814" y="4444"/>
                    <a:pt x="1728" y="4483"/>
                    <a:pt x="1652" y="4483"/>
                  </a:cubicBezTo>
                  <a:cubicBezTo>
                    <a:pt x="1541" y="4483"/>
                    <a:pt x="1453" y="4399"/>
                    <a:pt x="1409" y="4236"/>
                  </a:cubicBezTo>
                  <a:cubicBezTo>
                    <a:pt x="1357" y="4037"/>
                    <a:pt x="1294" y="3837"/>
                    <a:pt x="1252" y="3627"/>
                  </a:cubicBezTo>
                  <a:cubicBezTo>
                    <a:pt x="1010" y="2512"/>
                    <a:pt x="789" y="1409"/>
                    <a:pt x="632" y="284"/>
                  </a:cubicBezTo>
                  <a:cubicBezTo>
                    <a:pt x="632" y="242"/>
                    <a:pt x="610" y="200"/>
                    <a:pt x="589" y="137"/>
                  </a:cubicBezTo>
                  <a:cubicBezTo>
                    <a:pt x="358" y="211"/>
                    <a:pt x="211" y="400"/>
                    <a:pt x="1" y="515"/>
                  </a:cubicBezTo>
                  <a:cubicBezTo>
                    <a:pt x="358" y="2218"/>
                    <a:pt x="747" y="3889"/>
                    <a:pt x="1041" y="5645"/>
                  </a:cubicBezTo>
                  <a:cubicBezTo>
                    <a:pt x="1157" y="5582"/>
                    <a:pt x="1220" y="5540"/>
                    <a:pt x="1262" y="5487"/>
                  </a:cubicBezTo>
                  <a:cubicBezTo>
                    <a:pt x="1630" y="5193"/>
                    <a:pt x="1987" y="4909"/>
                    <a:pt x="2345" y="4615"/>
                  </a:cubicBezTo>
                  <a:cubicBezTo>
                    <a:pt x="3165" y="3963"/>
                    <a:pt x="3985" y="3290"/>
                    <a:pt x="4815" y="2639"/>
                  </a:cubicBezTo>
                  <a:cubicBezTo>
                    <a:pt x="5708" y="1924"/>
                    <a:pt x="6602" y="1199"/>
                    <a:pt x="7548" y="557"/>
                  </a:cubicBezTo>
                  <a:cubicBezTo>
                    <a:pt x="7579" y="526"/>
                    <a:pt x="7621" y="473"/>
                    <a:pt x="7674" y="442"/>
                  </a:cubicBezTo>
                  <a:cubicBezTo>
                    <a:pt x="7495" y="253"/>
                    <a:pt x="7317" y="95"/>
                    <a:pt x="70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0"/>
            <p:cNvSpPr/>
            <p:nvPr/>
          </p:nvSpPr>
          <p:spPr>
            <a:xfrm>
              <a:off x="3188231" y="6161476"/>
              <a:ext cx="263430" cy="157174"/>
            </a:xfrm>
            <a:custGeom>
              <a:avLst/>
              <a:gdLst/>
              <a:ahLst/>
              <a:cxnLst/>
              <a:rect l="l" t="t" r="r" b="b"/>
              <a:pathLst>
                <a:path w="4289" h="2559" extrusionOk="0">
                  <a:moveTo>
                    <a:pt x="4161" y="0"/>
                  </a:moveTo>
                  <a:cubicBezTo>
                    <a:pt x="4151" y="0"/>
                    <a:pt x="4145" y="1"/>
                    <a:pt x="4141" y="5"/>
                  </a:cubicBezTo>
                  <a:cubicBezTo>
                    <a:pt x="3994" y="47"/>
                    <a:pt x="3858" y="89"/>
                    <a:pt x="3710" y="141"/>
                  </a:cubicBezTo>
                  <a:cubicBezTo>
                    <a:pt x="2491" y="572"/>
                    <a:pt x="1419" y="1256"/>
                    <a:pt x="441" y="2086"/>
                  </a:cubicBezTo>
                  <a:cubicBezTo>
                    <a:pt x="305" y="2202"/>
                    <a:pt x="189" y="2338"/>
                    <a:pt x="53" y="2464"/>
                  </a:cubicBezTo>
                  <a:cubicBezTo>
                    <a:pt x="32" y="2496"/>
                    <a:pt x="21" y="2527"/>
                    <a:pt x="0" y="2559"/>
                  </a:cubicBezTo>
                  <a:cubicBezTo>
                    <a:pt x="252" y="2422"/>
                    <a:pt x="452" y="2233"/>
                    <a:pt x="662" y="2054"/>
                  </a:cubicBezTo>
                  <a:cubicBezTo>
                    <a:pt x="872" y="1886"/>
                    <a:pt x="1072" y="1718"/>
                    <a:pt x="1293" y="1560"/>
                  </a:cubicBezTo>
                  <a:cubicBezTo>
                    <a:pt x="1514" y="1403"/>
                    <a:pt x="1755" y="1245"/>
                    <a:pt x="1987" y="1098"/>
                  </a:cubicBezTo>
                  <a:cubicBezTo>
                    <a:pt x="2228" y="951"/>
                    <a:pt x="2460" y="814"/>
                    <a:pt x="2712" y="678"/>
                  </a:cubicBezTo>
                  <a:cubicBezTo>
                    <a:pt x="2943" y="551"/>
                    <a:pt x="3195" y="446"/>
                    <a:pt x="3448" y="341"/>
                  </a:cubicBezTo>
                  <a:cubicBezTo>
                    <a:pt x="3710" y="215"/>
                    <a:pt x="3973" y="131"/>
                    <a:pt x="4289" y="5"/>
                  </a:cubicBezTo>
                  <a:cubicBezTo>
                    <a:pt x="4218" y="5"/>
                    <a:pt x="4181" y="0"/>
                    <a:pt x="4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3746663" y="6164240"/>
              <a:ext cx="234379" cy="147347"/>
            </a:xfrm>
            <a:custGeom>
              <a:avLst/>
              <a:gdLst/>
              <a:ahLst/>
              <a:cxnLst/>
              <a:rect l="l" t="t" r="r" b="b"/>
              <a:pathLst>
                <a:path w="3816" h="2399" extrusionOk="0">
                  <a:moveTo>
                    <a:pt x="1501" y="1"/>
                  </a:moveTo>
                  <a:cubicBezTo>
                    <a:pt x="1142" y="1"/>
                    <a:pt x="813" y="77"/>
                    <a:pt x="568" y="401"/>
                  </a:cubicBezTo>
                  <a:cubicBezTo>
                    <a:pt x="547" y="422"/>
                    <a:pt x="515" y="475"/>
                    <a:pt x="494" y="475"/>
                  </a:cubicBezTo>
                  <a:cubicBezTo>
                    <a:pt x="315" y="506"/>
                    <a:pt x="305" y="633"/>
                    <a:pt x="263" y="748"/>
                  </a:cubicBezTo>
                  <a:cubicBezTo>
                    <a:pt x="210" y="937"/>
                    <a:pt x="147" y="1137"/>
                    <a:pt x="84" y="1316"/>
                  </a:cubicBezTo>
                  <a:cubicBezTo>
                    <a:pt x="53" y="1410"/>
                    <a:pt x="32" y="1484"/>
                    <a:pt x="21" y="1579"/>
                  </a:cubicBezTo>
                  <a:cubicBezTo>
                    <a:pt x="0" y="1684"/>
                    <a:pt x="32" y="1778"/>
                    <a:pt x="105" y="1852"/>
                  </a:cubicBezTo>
                  <a:cubicBezTo>
                    <a:pt x="242" y="1988"/>
                    <a:pt x="389" y="2083"/>
                    <a:pt x="557" y="2146"/>
                  </a:cubicBezTo>
                  <a:cubicBezTo>
                    <a:pt x="1104" y="2377"/>
                    <a:pt x="1713" y="2398"/>
                    <a:pt x="2302" y="2398"/>
                  </a:cubicBezTo>
                  <a:cubicBezTo>
                    <a:pt x="2817" y="2398"/>
                    <a:pt x="3248" y="2157"/>
                    <a:pt x="3669" y="1925"/>
                  </a:cubicBezTo>
                  <a:cubicBezTo>
                    <a:pt x="3774" y="1852"/>
                    <a:pt x="3816" y="1778"/>
                    <a:pt x="3805" y="1673"/>
                  </a:cubicBezTo>
                  <a:cubicBezTo>
                    <a:pt x="3784" y="1568"/>
                    <a:pt x="3784" y="1452"/>
                    <a:pt x="3774" y="1347"/>
                  </a:cubicBezTo>
                  <a:cubicBezTo>
                    <a:pt x="3774" y="1221"/>
                    <a:pt x="3763" y="1095"/>
                    <a:pt x="3753" y="948"/>
                  </a:cubicBezTo>
                  <a:cubicBezTo>
                    <a:pt x="3753" y="685"/>
                    <a:pt x="3616" y="527"/>
                    <a:pt x="3364" y="454"/>
                  </a:cubicBezTo>
                  <a:lnTo>
                    <a:pt x="2659" y="212"/>
                  </a:lnTo>
                  <a:cubicBezTo>
                    <a:pt x="2302" y="107"/>
                    <a:pt x="1945" y="12"/>
                    <a:pt x="1577" y="2"/>
                  </a:cubicBezTo>
                  <a:cubicBezTo>
                    <a:pt x="1551" y="1"/>
                    <a:pt x="1526" y="1"/>
                    <a:pt x="1501" y="1"/>
                  </a:cubicBezTo>
                  <a:close/>
                </a:path>
              </a:pathLst>
            </a:custGeom>
            <a:solidFill>
              <a:srgbClr val="A7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0"/>
            <p:cNvSpPr/>
            <p:nvPr/>
          </p:nvSpPr>
          <p:spPr>
            <a:xfrm>
              <a:off x="3474203" y="5568895"/>
              <a:ext cx="901277" cy="682253"/>
            </a:xfrm>
            <a:custGeom>
              <a:avLst/>
              <a:gdLst/>
              <a:ahLst/>
              <a:cxnLst/>
              <a:rect l="l" t="t" r="r" b="b"/>
              <a:pathLst>
                <a:path w="14674" h="11108" extrusionOk="0">
                  <a:moveTo>
                    <a:pt x="7390" y="1"/>
                  </a:moveTo>
                  <a:cubicBezTo>
                    <a:pt x="7327" y="1"/>
                    <a:pt x="7264" y="2"/>
                    <a:pt x="7201" y="4"/>
                  </a:cubicBezTo>
                  <a:cubicBezTo>
                    <a:pt x="6959" y="4"/>
                    <a:pt x="6728" y="4"/>
                    <a:pt x="6486" y="35"/>
                  </a:cubicBezTo>
                  <a:cubicBezTo>
                    <a:pt x="6149" y="109"/>
                    <a:pt x="5803" y="182"/>
                    <a:pt x="5477" y="287"/>
                  </a:cubicBezTo>
                  <a:cubicBezTo>
                    <a:pt x="4941" y="445"/>
                    <a:pt x="4447" y="708"/>
                    <a:pt x="3995" y="1034"/>
                  </a:cubicBezTo>
                  <a:cubicBezTo>
                    <a:pt x="3795" y="1170"/>
                    <a:pt x="3627" y="1338"/>
                    <a:pt x="3385" y="1402"/>
                  </a:cubicBezTo>
                  <a:cubicBezTo>
                    <a:pt x="3343" y="1423"/>
                    <a:pt x="3322" y="1444"/>
                    <a:pt x="3290" y="1475"/>
                  </a:cubicBezTo>
                  <a:cubicBezTo>
                    <a:pt x="3185" y="1601"/>
                    <a:pt x="3070" y="1717"/>
                    <a:pt x="2965" y="1854"/>
                  </a:cubicBezTo>
                  <a:cubicBezTo>
                    <a:pt x="2502" y="2453"/>
                    <a:pt x="2124" y="3115"/>
                    <a:pt x="1913" y="3851"/>
                  </a:cubicBezTo>
                  <a:cubicBezTo>
                    <a:pt x="1892" y="3914"/>
                    <a:pt x="1871" y="3977"/>
                    <a:pt x="1819" y="4050"/>
                  </a:cubicBezTo>
                  <a:cubicBezTo>
                    <a:pt x="1787" y="4019"/>
                    <a:pt x="1745" y="3977"/>
                    <a:pt x="1703" y="3966"/>
                  </a:cubicBezTo>
                  <a:cubicBezTo>
                    <a:pt x="1543" y="3882"/>
                    <a:pt x="1375" y="3805"/>
                    <a:pt x="1183" y="3805"/>
                  </a:cubicBezTo>
                  <a:cubicBezTo>
                    <a:pt x="1161" y="3805"/>
                    <a:pt x="1138" y="3806"/>
                    <a:pt x="1115" y="3809"/>
                  </a:cubicBezTo>
                  <a:cubicBezTo>
                    <a:pt x="789" y="3851"/>
                    <a:pt x="536" y="4008"/>
                    <a:pt x="347" y="4282"/>
                  </a:cubicBezTo>
                  <a:cubicBezTo>
                    <a:pt x="179" y="4544"/>
                    <a:pt x="106" y="4839"/>
                    <a:pt x="74" y="5122"/>
                  </a:cubicBezTo>
                  <a:cubicBezTo>
                    <a:pt x="0" y="5900"/>
                    <a:pt x="221" y="6552"/>
                    <a:pt x="810" y="7078"/>
                  </a:cubicBezTo>
                  <a:cubicBezTo>
                    <a:pt x="957" y="7204"/>
                    <a:pt x="1125" y="7309"/>
                    <a:pt x="1293" y="7361"/>
                  </a:cubicBezTo>
                  <a:cubicBezTo>
                    <a:pt x="1482" y="7393"/>
                    <a:pt x="1661" y="7466"/>
                    <a:pt x="1850" y="7477"/>
                  </a:cubicBezTo>
                  <a:cubicBezTo>
                    <a:pt x="1945" y="7487"/>
                    <a:pt x="1998" y="7519"/>
                    <a:pt x="2029" y="7603"/>
                  </a:cubicBezTo>
                  <a:lnTo>
                    <a:pt x="2113" y="7803"/>
                  </a:lnTo>
                  <a:cubicBezTo>
                    <a:pt x="2502" y="8780"/>
                    <a:pt x="3164" y="9537"/>
                    <a:pt x="4016" y="10126"/>
                  </a:cubicBezTo>
                  <a:cubicBezTo>
                    <a:pt x="4552" y="10494"/>
                    <a:pt x="5161" y="10725"/>
                    <a:pt x="5782" y="10914"/>
                  </a:cubicBezTo>
                  <a:cubicBezTo>
                    <a:pt x="6181" y="11051"/>
                    <a:pt x="6622" y="11040"/>
                    <a:pt x="7043" y="11093"/>
                  </a:cubicBezTo>
                  <a:cubicBezTo>
                    <a:pt x="7145" y="11103"/>
                    <a:pt x="7246" y="11108"/>
                    <a:pt x="7347" y="11108"/>
                  </a:cubicBezTo>
                  <a:cubicBezTo>
                    <a:pt x="7881" y="11108"/>
                    <a:pt x="8399" y="10975"/>
                    <a:pt x="8903" y="10799"/>
                  </a:cubicBezTo>
                  <a:cubicBezTo>
                    <a:pt x="9597" y="10567"/>
                    <a:pt x="10217" y="10178"/>
                    <a:pt x="10753" y="9684"/>
                  </a:cubicBezTo>
                  <a:cubicBezTo>
                    <a:pt x="11037" y="9422"/>
                    <a:pt x="11300" y="9148"/>
                    <a:pt x="11510" y="8833"/>
                  </a:cubicBezTo>
                  <a:cubicBezTo>
                    <a:pt x="11574" y="8730"/>
                    <a:pt x="11649" y="8698"/>
                    <a:pt x="11741" y="8698"/>
                  </a:cubicBezTo>
                  <a:cubicBezTo>
                    <a:pt x="11771" y="8698"/>
                    <a:pt x="11803" y="8702"/>
                    <a:pt x="11836" y="8707"/>
                  </a:cubicBezTo>
                  <a:cubicBezTo>
                    <a:pt x="11846" y="8707"/>
                    <a:pt x="11878" y="8728"/>
                    <a:pt x="11889" y="8738"/>
                  </a:cubicBezTo>
                  <a:cubicBezTo>
                    <a:pt x="12047" y="8781"/>
                    <a:pt x="12213" y="8810"/>
                    <a:pt x="12379" y="8810"/>
                  </a:cubicBezTo>
                  <a:cubicBezTo>
                    <a:pt x="12500" y="8810"/>
                    <a:pt x="12621" y="8795"/>
                    <a:pt x="12740" y="8759"/>
                  </a:cubicBezTo>
                  <a:cubicBezTo>
                    <a:pt x="12898" y="8707"/>
                    <a:pt x="13066" y="8686"/>
                    <a:pt x="13223" y="8623"/>
                  </a:cubicBezTo>
                  <a:cubicBezTo>
                    <a:pt x="13612" y="8486"/>
                    <a:pt x="13896" y="8255"/>
                    <a:pt x="14117" y="7908"/>
                  </a:cubicBezTo>
                  <a:cubicBezTo>
                    <a:pt x="14348" y="7551"/>
                    <a:pt x="14506" y="7183"/>
                    <a:pt x="14569" y="6783"/>
                  </a:cubicBezTo>
                  <a:cubicBezTo>
                    <a:pt x="14674" y="6132"/>
                    <a:pt x="14558" y="5553"/>
                    <a:pt x="14148" y="5059"/>
                  </a:cubicBezTo>
                  <a:cubicBezTo>
                    <a:pt x="13896" y="4755"/>
                    <a:pt x="13581" y="4555"/>
                    <a:pt x="13171" y="4544"/>
                  </a:cubicBezTo>
                  <a:cubicBezTo>
                    <a:pt x="13123" y="4542"/>
                    <a:pt x="13076" y="4541"/>
                    <a:pt x="13030" y="4541"/>
                  </a:cubicBezTo>
                  <a:cubicBezTo>
                    <a:pt x="12859" y="4541"/>
                    <a:pt x="12692" y="4558"/>
                    <a:pt x="12519" y="4607"/>
                  </a:cubicBezTo>
                  <a:cubicBezTo>
                    <a:pt x="12467" y="4471"/>
                    <a:pt x="12435" y="4334"/>
                    <a:pt x="12425" y="4187"/>
                  </a:cubicBezTo>
                  <a:cubicBezTo>
                    <a:pt x="12362" y="3556"/>
                    <a:pt x="12162" y="2968"/>
                    <a:pt x="11825" y="2432"/>
                  </a:cubicBezTo>
                  <a:cubicBezTo>
                    <a:pt x="11668" y="2179"/>
                    <a:pt x="11479" y="1927"/>
                    <a:pt x="11300" y="1706"/>
                  </a:cubicBezTo>
                  <a:cubicBezTo>
                    <a:pt x="10953" y="1296"/>
                    <a:pt x="10543" y="971"/>
                    <a:pt x="10091" y="708"/>
                  </a:cubicBezTo>
                  <a:cubicBezTo>
                    <a:pt x="9253" y="225"/>
                    <a:pt x="8341" y="1"/>
                    <a:pt x="7390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208235" y="5905600"/>
              <a:ext cx="114978" cy="151953"/>
            </a:xfrm>
            <a:custGeom>
              <a:avLst/>
              <a:gdLst/>
              <a:ahLst/>
              <a:cxnLst/>
              <a:rect l="l" t="t" r="r" b="b"/>
              <a:pathLst>
                <a:path w="1872" h="2474" extrusionOk="0">
                  <a:moveTo>
                    <a:pt x="1193" y="0"/>
                  </a:moveTo>
                  <a:cubicBezTo>
                    <a:pt x="1092" y="0"/>
                    <a:pt x="988" y="17"/>
                    <a:pt x="884" y="50"/>
                  </a:cubicBezTo>
                  <a:cubicBezTo>
                    <a:pt x="663" y="124"/>
                    <a:pt x="474" y="271"/>
                    <a:pt x="347" y="471"/>
                  </a:cubicBezTo>
                  <a:cubicBezTo>
                    <a:pt x="137" y="786"/>
                    <a:pt x="32" y="1123"/>
                    <a:pt x="22" y="1501"/>
                  </a:cubicBezTo>
                  <a:cubicBezTo>
                    <a:pt x="1" y="1648"/>
                    <a:pt x="22" y="1795"/>
                    <a:pt x="64" y="1932"/>
                  </a:cubicBezTo>
                  <a:cubicBezTo>
                    <a:pt x="158" y="2142"/>
                    <a:pt x="305" y="2300"/>
                    <a:pt x="474" y="2436"/>
                  </a:cubicBezTo>
                  <a:cubicBezTo>
                    <a:pt x="484" y="2457"/>
                    <a:pt x="516" y="2468"/>
                    <a:pt x="526" y="2468"/>
                  </a:cubicBezTo>
                  <a:cubicBezTo>
                    <a:pt x="540" y="2471"/>
                    <a:pt x="554" y="2474"/>
                    <a:pt x="567" y="2474"/>
                  </a:cubicBezTo>
                  <a:cubicBezTo>
                    <a:pt x="594" y="2474"/>
                    <a:pt x="617" y="2464"/>
                    <a:pt x="631" y="2436"/>
                  </a:cubicBezTo>
                  <a:cubicBezTo>
                    <a:pt x="642" y="2426"/>
                    <a:pt x="663" y="2384"/>
                    <a:pt x="642" y="2363"/>
                  </a:cubicBezTo>
                  <a:cubicBezTo>
                    <a:pt x="610" y="2279"/>
                    <a:pt x="568" y="2205"/>
                    <a:pt x="516" y="2121"/>
                  </a:cubicBezTo>
                  <a:cubicBezTo>
                    <a:pt x="347" y="1837"/>
                    <a:pt x="326" y="1532"/>
                    <a:pt x="432" y="1228"/>
                  </a:cubicBezTo>
                  <a:cubicBezTo>
                    <a:pt x="448" y="1178"/>
                    <a:pt x="484" y="1161"/>
                    <a:pt x="524" y="1161"/>
                  </a:cubicBezTo>
                  <a:cubicBezTo>
                    <a:pt x="535" y="1161"/>
                    <a:pt x="546" y="1162"/>
                    <a:pt x="558" y="1165"/>
                  </a:cubicBezTo>
                  <a:cubicBezTo>
                    <a:pt x="778" y="1228"/>
                    <a:pt x="978" y="1333"/>
                    <a:pt x="1115" y="1532"/>
                  </a:cubicBezTo>
                  <a:cubicBezTo>
                    <a:pt x="1157" y="1596"/>
                    <a:pt x="1199" y="1680"/>
                    <a:pt x="1262" y="1722"/>
                  </a:cubicBezTo>
                  <a:cubicBezTo>
                    <a:pt x="1285" y="1733"/>
                    <a:pt x="1311" y="1742"/>
                    <a:pt x="1337" y="1742"/>
                  </a:cubicBezTo>
                  <a:cubicBezTo>
                    <a:pt x="1358" y="1742"/>
                    <a:pt x="1380" y="1736"/>
                    <a:pt x="1399" y="1722"/>
                  </a:cubicBezTo>
                  <a:cubicBezTo>
                    <a:pt x="1430" y="1690"/>
                    <a:pt x="1430" y="1648"/>
                    <a:pt x="1409" y="1617"/>
                  </a:cubicBezTo>
                  <a:cubicBezTo>
                    <a:pt x="1357" y="1522"/>
                    <a:pt x="1293" y="1417"/>
                    <a:pt x="1209" y="1322"/>
                  </a:cubicBezTo>
                  <a:cubicBezTo>
                    <a:pt x="1083" y="1165"/>
                    <a:pt x="894" y="1049"/>
                    <a:pt x="694" y="986"/>
                  </a:cubicBezTo>
                  <a:cubicBezTo>
                    <a:pt x="610" y="954"/>
                    <a:pt x="589" y="891"/>
                    <a:pt x="621" y="797"/>
                  </a:cubicBezTo>
                  <a:cubicBezTo>
                    <a:pt x="696" y="562"/>
                    <a:pt x="1051" y="311"/>
                    <a:pt x="1380" y="311"/>
                  </a:cubicBezTo>
                  <a:cubicBezTo>
                    <a:pt x="1508" y="311"/>
                    <a:pt x="1632" y="348"/>
                    <a:pt x="1735" y="439"/>
                  </a:cubicBezTo>
                  <a:cubicBezTo>
                    <a:pt x="1745" y="460"/>
                    <a:pt x="1777" y="471"/>
                    <a:pt x="1787" y="471"/>
                  </a:cubicBezTo>
                  <a:cubicBezTo>
                    <a:pt x="1798" y="471"/>
                    <a:pt x="1830" y="471"/>
                    <a:pt x="1840" y="460"/>
                  </a:cubicBezTo>
                  <a:cubicBezTo>
                    <a:pt x="1861" y="439"/>
                    <a:pt x="1872" y="418"/>
                    <a:pt x="1872" y="408"/>
                  </a:cubicBezTo>
                  <a:cubicBezTo>
                    <a:pt x="1851" y="303"/>
                    <a:pt x="1798" y="208"/>
                    <a:pt x="1714" y="156"/>
                  </a:cubicBezTo>
                  <a:cubicBezTo>
                    <a:pt x="1551" y="54"/>
                    <a:pt x="1376" y="0"/>
                    <a:pt x="1193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3735669" y="6046191"/>
              <a:ext cx="211838" cy="75977"/>
            </a:xfrm>
            <a:custGeom>
              <a:avLst/>
              <a:gdLst/>
              <a:ahLst/>
              <a:cxnLst/>
              <a:rect l="l" t="t" r="r" b="b"/>
              <a:pathLst>
                <a:path w="3449" h="1237" extrusionOk="0">
                  <a:moveTo>
                    <a:pt x="21" y="0"/>
                  </a:moveTo>
                  <a:cubicBezTo>
                    <a:pt x="0" y="32"/>
                    <a:pt x="0" y="74"/>
                    <a:pt x="11" y="116"/>
                  </a:cubicBezTo>
                  <a:cubicBezTo>
                    <a:pt x="64" y="200"/>
                    <a:pt x="106" y="295"/>
                    <a:pt x="158" y="379"/>
                  </a:cubicBezTo>
                  <a:cubicBezTo>
                    <a:pt x="566" y="942"/>
                    <a:pt x="1117" y="1236"/>
                    <a:pt x="1788" y="1236"/>
                  </a:cubicBezTo>
                  <a:cubicBezTo>
                    <a:pt x="1843" y="1236"/>
                    <a:pt x="1899" y="1234"/>
                    <a:pt x="1956" y="1230"/>
                  </a:cubicBezTo>
                  <a:cubicBezTo>
                    <a:pt x="2544" y="1188"/>
                    <a:pt x="3070" y="957"/>
                    <a:pt x="3448" y="484"/>
                  </a:cubicBezTo>
                  <a:cubicBezTo>
                    <a:pt x="3385" y="484"/>
                    <a:pt x="3322" y="505"/>
                    <a:pt x="3259" y="526"/>
                  </a:cubicBezTo>
                  <a:cubicBezTo>
                    <a:pt x="3101" y="599"/>
                    <a:pt x="2944" y="673"/>
                    <a:pt x="2786" y="715"/>
                  </a:cubicBezTo>
                  <a:cubicBezTo>
                    <a:pt x="2523" y="783"/>
                    <a:pt x="2261" y="822"/>
                    <a:pt x="2003" y="822"/>
                  </a:cubicBezTo>
                  <a:cubicBezTo>
                    <a:pt x="1704" y="822"/>
                    <a:pt x="1408" y="770"/>
                    <a:pt x="1115" y="652"/>
                  </a:cubicBezTo>
                  <a:cubicBezTo>
                    <a:pt x="768" y="515"/>
                    <a:pt x="452" y="316"/>
                    <a:pt x="169" y="95"/>
                  </a:cubicBezTo>
                  <a:cubicBezTo>
                    <a:pt x="127" y="63"/>
                    <a:pt x="85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0"/>
            <p:cNvSpPr/>
            <p:nvPr/>
          </p:nvSpPr>
          <p:spPr>
            <a:xfrm>
              <a:off x="4117210" y="6028748"/>
              <a:ext cx="70449" cy="69405"/>
            </a:xfrm>
            <a:custGeom>
              <a:avLst/>
              <a:gdLst/>
              <a:ahLst/>
              <a:cxnLst/>
              <a:rect l="l" t="t" r="r" b="b"/>
              <a:pathLst>
                <a:path w="1147" h="1130" extrusionOk="0">
                  <a:moveTo>
                    <a:pt x="547" y="0"/>
                  </a:moveTo>
                  <a:cubicBezTo>
                    <a:pt x="487" y="0"/>
                    <a:pt x="426" y="6"/>
                    <a:pt x="368" y="22"/>
                  </a:cubicBezTo>
                  <a:cubicBezTo>
                    <a:pt x="148" y="106"/>
                    <a:pt x="1" y="326"/>
                    <a:pt x="1" y="547"/>
                  </a:cubicBezTo>
                  <a:cubicBezTo>
                    <a:pt x="1" y="799"/>
                    <a:pt x="148" y="999"/>
                    <a:pt x="368" y="1083"/>
                  </a:cubicBezTo>
                  <a:cubicBezTo>
                    <a:pt x="421" y="1094"/>
                    <a:pt x="463" y="1104"/>
                    <a:pt x="516" y="1115"/>
                  </a:cubicBezTo>
                  <a:cubicBezTo>
                    <a:pt x="544" y="1124"/>
                    <a:pt x="572" y="1129"/>
                    <a:pt x="602" y="1129"/>
                  </a:cubicBezTo>
                  <a:cubicBezTo>
                    <a:pt x="637" y="1129"/>
                    <a:pt x="675" y="1122"/>
                    <a:pt x="715" y="1104"/>
                  </a:cubicBezTo>
                  <a:cubicBezTo>
                    <a:pt x="957" y="999"/>
                    <a:pt x="1136" y="747"/>
                    <a:pt x="1136" y="473"/>
                  </a:cubicBezTo>
                  <a:cubicBezTo>
                    <a:pt x="1136" y="431"/>
                    <a:pt x="1136" y="410"/>
                    <a:pt x="1146" y="400"/>
                  </a:cubicBezTo>
                  <a:cubicBezTo>
                    <a:pt x="1115" y="190"/>
                    <a:pt x="1062" y="106"/>
                    <a:pt x="841" y="53"/>
                  </a:cubicBezTo>
                  <a:cubicBezTo>
                    <a:pt x="799" y="43"/>
                    <a:pt x="768" y="11"/>
                    <a:pt x="726" y="11"/>
                  </a:cubicBezTo>
                  <a:cubicBezTo>
                    <a:pt x="668" y="6"/>
                    <a:pt x="608" y="0"/>
                    <a:pt x="547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0"/>
            <p:cNvSpPr/>
            <p:nvPr/>
          </p:nvSpPr>
          <p:spPr>
            <a:xfrm>
              <a:off x="3525858" y="5862299"/>
              <a:ext cx="62648" cy="116821"/>
            </a:xfrm>
            <a:custGeom>
              <a:avLst/>
              <a:gdLst/>
              <a:ahLst/>
              <a:cxnLst/>
              <a:rect l="l" t="t" r="r" b="b"/>
              <a:pathLst>
                <a:path w="1020" h="1902" extrusionOk="0">
                  <a:moveTo>
                    <a:pt x="134" y="0"/>
                  </a:moveTo>
                  <a:cubicBezTo>
                    <a:pt x="98" y="0"/>
                    <a:pt x="61" y="6"/>
                    <a:pt x="21" y="20"/>
                  </a:cubicBezTo>
                  <a:cubicBezTo>
                    <a:pt x="11" y="20"/>
                    <a:pt x="11" y="41"/>
                    <a:pt x="0" y="62"/>
                  </a:cubicBezTo>
                  <a:cubicBezTo>
                    <a:pt x="0" y="72"/>
                    <a:pt x="0" y="83"/>
                    <a:pt x="11" y="83"/>
                  </a:cubicBezTo>
                  <a:cubicBezTo>
                    <a:pt x="42" y="114"/>
                    <a:pt x="63" y="125"/>
                    <a:pt x="95" y="135"/>
                  </a:cubicBezTo>
                  <a:cubicBezTo>
                    <a:pt x="284" y="219"/>
                    <a:pt x="410" y="377"/>
                    <a:pt x="536" y="535"/>
                  </a:cubicBezTo>
                  <a:cubicBezTo>
                    <a:pt x="620" y="619"/>
                    <a:pt x="589" y="671"/>
                    <a:pt x="484" y="745"/>
                  </a:cubicBezTo>
                  <a:cubicBezTo>
                    <a:pt x="473" y="755"/>
                    <a:pt x="442" y="755"/>
                    <a:pt x="431" y="766"/>
                  </a:cubicBezTo>
                  <a:cubicBezTo>
                    <a:pt x="263" y="861"/>
                    <a:pt x="179" y="1018"/>
                    <a:pt x="147" y="1197"/>
                  </a:cubicBezTo>
                  <a:cubicBezTo>
                    <a:pt x="116" y="1302"/>
                    <a:pt x="168" y="1386"/>
                    <a:pt x="221" y="1449"/>
                  </a:cubicBezTo>
                  <a:cubicBezTo>
                    <a:pt x="232" y="1460"/>
                    <a:pt x="274" y="1481"/>
                    <a:pt x="305" y="1481"/>
                  </a:cubicBezTo>
                  <a:cubicBezTo>
                    <a:pt x="337" y="1481"/>
                    <a:pt x="358" y="1439"/>
                    <a:pt x="358" y="1407"/>
                  </a:cubicBezTo>
                  <a:cubicBezTo>
                    <a:pt x="326" y="1228"/>
                    <a:pt x="410" y="1092"/>
                    <a:pt x="547" y="976"/>
                  </a:cubicBezTo>
                  <a:cubicBezTo>
                    <a:pt x="589" y="944"/>
                    <a:pt x="625" y="925"/>
                    <a:pt x="655" y="925"/>
                  </a:cubicBezTo>
                  <a:cubicBezTo>
                    <a:pt x="693" y="925"/>
                    <a:pt x="723" y="954"/>
                    <a:pt x="747" y="1018"/>
                  </a:cubicBezTo>
                  <a:cubicBezTo>
                    <a:pt x="841" y="1249"/>
                    <a:pt x="757" y="1596"/>
                    <a:pt x="547" y="1743"/>
                  </a:cubicBezTo>
                  <a:cubicBezTo>
                    <a:pt x="515" y="1764"/>
                    <a:pt x="484" y="1796"/>
                    <a:pt x="463" y="1817"/>
                  </a:cubicBezTo>
                  <a:cubicBezTo>
                    <a:pt x="463" y="1828"/>
                    <a:pt x="442" y="1859"/>
                    <a:pt x="463" y="1870"/>
                  </a:cubicBezTo>
                  <a:cubicBezTo>
                    <a:pt x="463" y="1880"/>
                    <a:pt x="484" y="1901"/>
                    <a:pt x="494" y="1901"/>
                  </a:cubicBezTo>
                  <a:cubicBezTo>
                    <a:pt x="747" y="1880"/>
                    <a:pt x="967" y="1691"/>
                    <a:pt x="1009" y="1439"/>
                  </a:cubicBezTo>
                  <a:cubicBezTo>
                    <a:pt x="1020" y="1376"/>
                    <a:pt x="1020" y="1281"/>
                    <a:pt x="1020" y="1176"/>
                  </a:cubicBezTo>
                  <a:cubicBezTo>
                    <a:pt x="1009" y="713"/>
                    <a:pt x="757" y="345"/>
                    <a:pt x="337" y="72"/>
                  </a:cubicBezTo>
                  <a:cubicBezTo>
                    <a:pt x="279" y="29"/>
                    <a:pt x="211" y="0"/>
                    <a:pt x="134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3815699" y="5901608"/>
              <a:ext cx="23340" cy="136414"/>
            </a:xfrm>
            <a:custGeom>
              <a:avLst/>
              <a:gdLst/>
              <a:ahLst/>
              <a:cxnLst/>
              <a:rect l="l" t="t" r="r" b="b"/>
              <a:pathLst>
                <a:path w="380" h="2221" extrusionOk="0">
                  <a:moveTo>
                    <a:pt x="244" y="1"/>
                  </a:moveTo>
                  <a:cubicBezTo>
                    <a:pt x="209" y="1"/>
                    <a:pt x="188" y="42"/>
                    <a:pt x="180" y="84"/>
                  </a:cubicBezTo>
                  <a:cubicBezTo>
                    <a:pt x="169" y="157"/>
                    <a:pt x="137" y="221"/>
                    <a:pt x="127" y="284"/>
                  </a:cubicBezTo>
                  <a:cubicBezTo>
                    <a:pt x="53" y="715"/>
                    <a:pt x="1" y="1156"/>
                    <a:pt x="1" y="1587"/>
                  </a:cubicBezTo>
                  <a:lnTo>
                    <a:pt x="1" y="1955"/>
                  </a:lnTo>
                  <a:cubicBezTo>
                    <a:pt x="1" y="2118"/>
                    <a:pt x="45" y="2220"/>
                    <a:pt x="101" y="2220"/>
                  </a:cubicBezTo>
                  <a:cubicBezTo>
                    <a:pt x="106" y="2220"/>
                    <a:pt x="111" y="2219"/>
                    <a:pt x="116" y="2218"/>
                  </a:cubicBezTo>
                  <a:cubicBezTo>
                    <a:pt x="222" y="2176"/>
                    <a:pt x="222" y="2060"/>
                    <a:pt x="222" y="1965"/>
                  </a:cubicBezTo>
                  <a:cubicBezTo>
                    <a:pt x="232" y="1650"/>
                    <a:pt x="285" y="1345"/>
                    <a:pt x="295" y="1051"/>
                  </a:cubicBezTo>
                  <a:cubicBezTo>
                    <a:pt x="316" y="925"/>
                    <a:pt x="316" y="820"/>
                    <a:pt x="337" y="715"/>
                  </a:cubicBezTo>
                  <a:cubicBezTo>
                    <a:pt x="379" y="525"/>
                    <a:pt x="348" y="326"/>
                    <a:pt x="348" y="126"/>
                  </a:cubicBezTo>
                  <a:cubicBezTo>
                    <a:pt x="348" y="73"/>
                    <a:pt x="327" y="21"/>
                    <a:pt x="274" y="10"/>
                  </a:cubicBezTo>
                  <a:cubicBezTo>
                    <a:pt x="263" y="4"/>
                    <a:pt x="253" y="1"/>
                    <a:pt x="244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0"/>
            <p:cNvSpPr/>
            <p:nvPr/>
          </p:nvSpPr>
          <p:spPr>
            <a:xfrm>
              <a:off x="3607853" y="6006821"/>
              <a:ext cx="51040" cy="39800"/>
            </a:xfrm>
            <a:custGeom>
              <a:avLst/>
              <a:gdLst/>
              <a:ahLst/>
              <a:cxnLst/>
              <a:rect l="l" t="t" r="r" b="b"/>
              <a:pathLst>
                <a:path w="831" h="648" extrusionOk="0">
                  <a:moveTo>
                    <a:pt x="452" y="0"/>
                  </a:moveTo>
                  <a:cubicBezTo>
                    <a:pt x="305" y="0"/>
                    <a:pt x="158" y="42"/>
                    <a:pt x="84" y="179"/>
                  </a:cubicBezTo>
                  <a:cubicBezTo>
                    <a:pt x="0" y="294"/>
                    <a:pt x="53" y="400"/>
                    <a:pt x="126" y="505"/>
                  </a:cubicBezTo>
                  <a:cubicBezTo>
                    <a:pt x="179" y="601"/>
                    <a:pt x="261" y="647"/>
                    <a:pt x="360" y="647"/>
                  </a:cubicBezTo>
                  <a:cubicBezTo>
                    <a:pt x="380" y="647"/>
                    <a:pt x="400" y="645"/>
                    <a:pt x="421" y="641"/>
                  </a:cubicBezTo>
                  <a:cubicBezTo>
                    <a:pt x="446" y="645"/>
                    <a:pt x="470" y="647"/>
                    <a:pt x="494" y="647"/>
                  </a:cubicBezTo>
                  <a:cubicBezTo>
                    <a:pt x="595" y="647"/>
                    <a:pt x="676" y="607"/>
                    <a:pt x="736" y="505"/>
                  </a:cubicBezTo>
                  <a:cubicBezTo>
                    <a:pt x="831" y="305"/>
                    <a:pt x="662" y="0"/>
                    <a:pt x="452" y="0"/>
                  </a:cubicBezTo>
                  <a:close/>
                </a:path>
              </a:pathLst>
            </a:custGeom>
            <a:solidFill>
              <a:srgbClr val="EBB68C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0"/>
            <p:cNvSpPr/>
            <p:nvPr/>
          </p:nvSpPr>
          <p:spPr>
            <a:xfrm>
              <a:off x="3947445" y="6075857"/>
              <a:ext cx="1351" cy="737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"/>
                  </a:moveTo>
                  <a:lnTo>
                    <a:pt x="0" y="11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0"/>
            <p:cNvSpPr/>
            <p:nvPr/>
          </p:nvSpPr>
          <p:spPr>
            <a:xfrm>
              <a:off x="3611723" y="5519514"/>
              <a:ext cx="634653" cy="345180"/>
            </a:xfrm>
            <a:custGeom>
              <a:avLst/>
              <a:gdLst/>
              <a:ahLst/>
              <a:cxnLst/>
              <a:rect l="l" t="t" r="r" b="b"/>
              <a:pathLst>
                <a:path w="10333" h="5620" extrusionOk="0">
                  <a:moveTo>
                    <a:pt x="4610" y="0"/>
                  </a:moveTo>
                  <a:cubicBezTo>
                    <a:pt x="4348" y="0"/>
                    <a:pt x="4086" y="12"/>
                    <a:pt x="3826" y="30"/>
                  </a:cubicBezTo>
                  <a:cubicBezTo>
                    <a:pt x="3290" y="51"/>
                    <a:pt x="2765" y="156"/>
                    <a:pt x="2260" y="366"/>
                  </a:cubicBezTo>
                  <a:cubicBezTo>
                    <a:pt x="2039" y="461"/>
                    <a:pt x="1882" y="597"/>
                    <a:pt x="1756" y="808"/>
                  </a:cubicBezTo>
                  <a:cubicBezTo>
                    <a:pt x="1335" y="1470"/>
                    <a:pt x="915" y="2132"/>
                    <a:pt x="410" y="2752"/>
                  </a:cubicBezTo>
                  <a:cubicBezTo>
                    <a:pt x="295" y="2878"/>
                    <a:pt x="200" y="3036"/>
                    <a:pt x="95" y="3183"/>
                  </a:cubicBezTo>
                  <a:cubicBezTo>
                    <a:pt x="0" y="3309"/>
                    <a:pt x="0" y="3467"/>
                    <a:pt x="21" y="3614"/>
                  </a:cubicBezTo>
                  <a:cubicBezTo>
                    <a:pt x="29" y="3681"/>
                    <a:pt x="83" y="3721"/>
                    <a:pt x="136" y="3721"/>
                  </a:cubicBezTo>
                  <a:cubicBezTo>
                    <a:pt x="159" y="3721"/>
                    <a:pt x="181" y="3714"/>
                    <a:pt x="200" y="3698"/>
                  </a:cubicBezTo>
                  <a:cubicBezTo>
                    <a:pt x="242" y="3656"/>
                    <a:pt x="305" y="3625"/>
                    <a:pt x="337" y="3572"/>
                  </a:cubicBezTo>
                  <a:cubicBezTo>
                    <a:pt x="389" y="3456"/>
                    <a:pt x="494" y="3435"/>
                    <a:pt x="578" y="3383"/>
                  </a:cubicBezTo>
                  <a:cubicBezTo>
                    <a:pt x="652" y="3351"/>
                    <a:pt x="726" y="3309"/>
                    <a:pt x="789" y="3278"/>
                  </a:cubicBezTo>
                  <a:cubicBezTo>
                    <a:pt x="1304" y="2941"/>
                    <a:pt x="1861" y="2710"/>
                    <a:pt x="2439" y="2510"/>
                  </a:cubicBezTo>
                  <a:cubicBezTo>
                    <a:pt x="2870" y="2363"/>
                    <a:pt x="3301" y="2237"/>
                    <a:pt x="3763" y="2195"/>
                  </a:cubicBezTo>
                  <a:cubicBezTo>
                    <a:pt x="3978" y="2177"/>
                    <a:pt x="4193" y="2167"/>
                    <a:pt x="4407" y="2167"/>
                  </a:cubicBezTo>
                  <a:cubicBezTo>
                    <a:pt x="4940" y="2167"/>
                    <a:pt x="5474" y="2225"/>
                    <a:pt x="6013" y="2353"/>
                  </a:cubicBezTo>
                  <a:cubicBezTo>
                    <a:pt x="6917" y="2573"/>
                    <a:pt x="7758" y="2962"/>
                    <a:pt x="8535" y="3488"/>
                  </a:cubicBezTo>
                  <a:cubicBezTo>
                    <a:pt x="8977" y="3782"/>
                    <a:pt x="9355" y="4140"/>
                    <a:pt x="9671" y="4571"/>
                  </a:cubicBezTo>
                  <a:cubicBezTo>
                    <a:pt x="9828" y="4781"/>
                    <a:pt x="9965" y="5012"/>
                    <a:pt x="9923" y="5285"/>
                  </a:cubicBezTo>
                  <a:cubicBezTo>
                    <a:pt x="9912" y="5317"/>
                    <a:pt x="9923" y="5369"/>
                    <a:pt x="9923" y="5422"/>
                  </a:cubicBezTo>
                  <a:cubicBezTo>
                    <a:pt x="9933" y="5548"/>
                    <a:pt x="9965" y="5569"/>
                    <a:pt x="10080" y="5611"/>
                  </a:cubicBezTo>
                  <a:cubicBezTo>
                    <a:pt x="10097" y="5617"/>
                    <a:pt x="10112" y="5619"/>
                    <a:pt x="10125" y="5619"/>
                  </a:cubicBezTo>
                  <a:cubicBezTo>
                    <a:pt x="10163" y="5619"/>
                    <a:pt x="10188" y="5598"/>
                    <a:pt x="10196" y="5559"/>
                  </a:cubicBezTo>
                  <a:cubicBezTo>
                    <a:pt x="10238" y="5380"/>
                    <a:pt x="10333" y="5201"/>
                    <a:pt x="10270" y="5012"/>
                  </a:cubicBezTo>
                  <a:cubicBezTo>
                    <a:pt x="10259" y="4938"/>
                    <a:pt x="10259" y="4865"/>
                    <a:pt x="10259" y="4802"/>
                  </a:cubicBezTo>
                  <a:lnTo>
                    <a:pt x="10259" y="3814"/>
                  </a:lnTo>
                  <a:lnTo>
                    <a:pt x="10249" y="3814"/>
                  </a:lnTo>
                  <a:cubicBezTo>
                    <a:pt x="10238" y="3488"/>
                    <a:pt x="10228" y="3141"/>
                    <a:pt x="10228" y="2805"/>
                  </a:cubicBezTo>
                  <a:cubicBezTo>
                    <a:pt x="10228" y="2594"/>
                    <a:pt x="10165" y="2405"/>
                    <a:pt x="10028" y="2248"/>
                  </a:cubicBezTo>
                  <a:cubicBezTo>
                    <a:pt x="9933" y="2142"/>
                    <a:pt x="9860" y="2048"/>
                    <a:pt x="9765" y="1964"/>
                  </a:cubicBezTo>
                  <a:cubicBezTo>
                    <a:pt x="9586" y="1775"/>
                    <a:pt x="9376" y="1606"/>
                    <a:pt x="9145" y="1449"/>
                  </a:cubicBezTo>
                  <a:cubicBezTo>
                    <a:pt x="8125" y="723"/>
                    <a:pt x="6959" y="335"/>
                    <a:pt x="5729" y="93"/>
                  </a:cubicBezTo>
                  <a:cubicBezTo>
                    <a:pt x="5358" y="25"/>
                    <a:pt x="4984" y="0"/>
                    <a:pt x="461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0"/>
            <p:cNvSpPr/>
            <p:nvPr/>
          </p:nvSpPr>
          <p:spPr>
            <a:xfrm>
              <a:off x="3594280" y="5638792"/>
              <a:ext cx="644849" cy="224797"/>
            </a:xfrm>
            <a:custGeom>
              <a:avLst/>
              <a:gdLst/>
              <a:ahLst/>
              <a:cxnLst/>
              <a:rect l="l" t="t" r="r" b="b"/>
              <a:pathLst>
                <a:path w="10499" h="3660" extrusionOk="0">
                  <a:moveTo>
                    <a:pt x="4636" y="1"/>
                  </a:moveTo>
                  <a:cubicBezTo>
                    <a:pt x="3007" y="1"/>
                    <a:pt x="1829" y="442"/>
                    <a:pt x="799" y="1294"/>
                  </a:cubicBezTo>
                  <a:cubicBezTo>
                    <a:pt x="568" y="1472"/>
                    <a:pt x="347" y="1683"/>
                    <a:pt x="148" y="1914"/>
                  </a:cubicBezTo>
                  <a:cubicBezTo>
                    <a:pt x="0" y="2071"/>
                    <a:pt x="0" y="2092"/>
                    <a:pt x="211" y="2177"/>
                  </a:cubicBezTo>
                  <a:cubicBezTo>
                    <a:pt x="305" y="2198"/>
                    <a:pt x="379" y="2240"/>
                    <a:pt x="473" y="2250"/>
                  </a:cubicBezTo>
                  <a:cubicBezTo>
                    <a:pt x="820" y="2292"/>
                    <a:pt x="1146" y="2334"/>
                    <a:pt x="1483" y="2366"/>
                  </a:cubicBezTo>
                  <a:cubicBezTo>
                    <a:pt x="1509" y="2371"/>
                    <a:pt x="1534" y="2374"/>
                    <a:pt x="1558" y="2374"/>
                  </a:cubicBezTo>
                  <a:cubicBezTo>
                    <a:pt x="1671" y="2374"/>
                    <a:pt x="1746" y="2311"/>
                    <a:pt x="1798" y="2198"/>
                  </a:cubicBezTo>
                  <a:cubicBezTo>
                    <a:pt x="1882" y="2050"/>
                    <a:pt x="1977" y="1914"/>
                    <a:pt x="2050" y="1767"/>
                  </a:cubicBezTo>
                  <a:cubicBezTo>
                    <a:pt x="2061" y="1725"/>
                    <a:pt x="2103" y="1714"/>
                    <a:pt x="2145" y="1714"/>
                  </a:cubicBezTo>
                  <a:cubicBezTo>
                    <a:pt x="2187" y="1714"/>
                    <a:pt x="2208" y="1756"/>
                    <a:pt x="2208" y="1788"/>
                  </a:cubicBezTo>
                  <a:cubicBezTo>
                    <a:pt x="2218" y="1882"/>
                    <a:pt x="2239" y="1966"/>
                    <a:pt x="2250" y="2050"/>
                  </a:cubicBezTo>
                  <a:cubicBezTo>
                    <a:pt x="2302" y="2313"/>
                    <a:pt x="2397" y="2418"/>
                    <a:pt x="2660" y="2460"/>
                  </a:cubicBezTo>
                  <a:cubicBezTo>
                    <a:pt x="3038" y="2523"/>
                    <a:pt x="3427" y="2565"/>
                    <a:pt x="3816" y="2608"/>
                  </a:cubicBezTo>
                  <a:cubicBezTo>
                    <a:pt x="3827" y="2608"/>
                    <a:pt x="3839" y="2609"/>
                    <a:pt x="3850" y="2609"/>
                  </a:cubicBezTo>
                  <a:cubicBezTo>
                    <a:pt x="3973" y="2609"/>
                    <a:pt x="4085" y="2556"/>
                    <a:pt x="4152" y="2450"/>
                  </a:cubicBezTo>
                  <a:cubicBezTo>
                    <a:pt x="4258" y="2303"/>
                    <a:pt x="4352" y="2145"/>
                    <a:pt x="4457" y="1998"/>
                  </a:cubicBezTo>
                  <a:cubicBezTo>
                    <a:pt x="4510" y="1935"/>
                    <a:pt x="4541" y="1861"/>
                    <a:pt x="4594" y="1777"/>
                  </a:cubicBezTo>
                  <a:cubicBezTo>
                    <a:pt x="4606" y="1765"/>
                    <a:pt x="4615" y="1760"/>
                    <a:pt x="4624" y="1760"/>
                  </a:cubicBezTo>
                  <a:cubicBezTo>
                    <a:pt x="4631" y="1760"/>
                    <a:pt x="4638" y="1762"/>
                    <a:pt x="4646" y="1767"/>
                  </a:cubicBezTo>
                  <a:cubicBezTo>
                    <a:pt x="4667" y="1777"/>
                    <a:pt x="4678" y="1788"/>
                    <a:pt x="4678" y="1809"/>
                  </a:cubicBezTo>
                  <a:lnTo>
                    <a:pt x="4678" y="2019"/>
                  </a:lnTo>
                  <a:cubicBezTo>
                    <a:pt x="4678" y="2103"/>
                    <a:pt x="4688" y="2187"/>
                    <a:pt x="4699" y="2282"/>
                  </a:cubicBezTo>
                  <a:cubicBezTo>
                    <a:pt x="4741" y="2439"/>
                    <a:pt x="4836" y="2523"/>
                    <a:pt x="4993" y="2544"/>
                  </a:cubicBezTo>
                  <a:cubicBezTo>
                    <a:pt x="5351" y="2576"/>
                    <a:pt x="5698" y="2618"/>
                    <a:pt x="6055" y="2671"/>
                  </a:cubicBezTo>
                  <a:cubicBezTo>
                    <a:pt x="6082" y="2675"/>
                    <a:pt x="6109" y="2677"/>
                    <a:pt x="6135" y="2677"/>
                  </a:cubicBezTo>
                  <a:cubicBezTo>
                    <a:pt x="6294" y="2677"/>
                    <a:pt x="6413" y="2593"/>
                    <a:pt x="6486" y="2439"/>
                  </a:cubicBezTo>
                  <a:cubicBezTo>
                    <a:pt x="6538" y="2303"/>
                    <a:pt x="6623" y="2187"/>
                    <a:pt x="6686" y="2071"/>
                  </a:cubicBezTo>
                  <a:cubicBezTo>
                    <a:pt x="6693" y="2049"/>
                    <a:pt x="6712" y="2031"/>
                    <a:pt x="6737" y="2031"/>
                  </a:cubicBezTo>
                  <a:cubicBezTo>
                    <a:pt x="6747" y="2031"/>
                    <a:pt x="6758" y="2034"/>
                    <a:pt x="6770" y="2040"/>
                  </a:cubicBezTo>
                  <a:cubicBezTo>
                    <a:pt x="6780" y="2040"/>
                    <a:pt x="6791" y="2050"/>
                    <a:pt x="6791" y="2082"/>
                  </a:cubicBezTo>
                  <a:cubicBezTo>
                    <a:pt x="6791" y="2198"/>
                    <a:pt x="6801" y="2313"/>
                    <a:pt x="6822" y="2439"/>
                  </a:cubicBezTo>
                  <a:cubicBezTo>
                    <a:pt x="6833" y="2565"/>
                    <a:pt x="6896" y="2650"/>
                    <a:pt x="7032" y="2681"/>
                  </a:cubicBezTo>
                  <a:cubicBezTo>
                    <a:pt x="7400" y="2807"/>
                    <a:pt x="7779" y="2933"/>
                    <a:pt x="8157" y="3049"/>
                  </a:cubicBezTo>
                  <a:cubicBezTo>
                    <a:pt x="8189" y="3049"/>
                    <a:pt x="8220" y="3070"/>
                    <a:pt x="8252" y="3070"/>
                  </a:cubicBezTo>
                  <a:cubicBezTo>
                    <a:pt x="8285" y="3075"/>
                    <a:pt x="8316" y="3077"/>
                    <a:pt x="8346" y="3077"/>
                  </a:cubicBezTo>
                  <a:cubicBezTo>
                    <a:pt x="8450" y="3077"/>
                    <a:pt x="8536" y="3046"/>
                    <a:pt x="8609" y="2965"/>
                  </a:cubicBezTo>
                  <a:cubicBezTo>
                    <a:pt x="8662" y="2912"/>
                    <a:pt x="8693" y="2860"/>
                    <a:pt x="8746" y="2807"/>
                  </a:cubicBezTo>
                  <a:cubicBezTo>
                    <a:pt x="8767" y="2786"/>
                    <a:pt x="8788" y="2786"/>
                    <a:pt x="8798" y="2786"/>
                  </a:cubicBezTo>
                  <a:cubicBezTo>
                    <a:pt x="8830" y="2786"/>
                    <a:pt x="8840" y="2807"/>
                    <a:pt x="8840" y="2828"/>
                  </a:cubicBezTo>
                  <a:cubicBezTo>
                    <a:pt x="8840" y="2870"/>
                    <a:pt x="8851" y="2912"/>
                    <a:pt x="8851" y="2944"/>
                  </a:cubicBezTo>
                  <a:cubicBezTo>
                    <a:pt x="8882" y="3154"/>
                    <a:pt x="8998" y="3291"/>
                    <a:pt x="9198" y="3354"/>
                  </a:cubicBezTo>
                  <a:cubicBezTo>
                    <a:pt x="9345" y="3396"/>
                    <a:pt x="9482" y="3459"/>
                    <a:pt x="9618" y="3511"/>
                  </a:cubicBezTo>
                  <a:cubicBezTo>
                    <a:pt x="9818" y="3606"/>
                    <a:pt x="10028" y="3648"/>
                    <a:pt x="10249" y="3659"/>
                  </a:cubicBezTo>
                  <a:cubicBezTo>
                    <a:pt x="10265" y="3659"/>
                    <a:pt x="10280" y="3660"/>
                    <a:pt x="10294" y="3660"/>
                  </a:cubicBezTo>
                  <a:cubicBezTo>
                    <a:pt x="10483" y="3660"/>
                    <a:pt x="10499" y="3593"/>
                    <a:pt x="10470" y="3417"/>
                  </a:cubicBezTo>
                  <a:cubicBezTo>
                    <a:pt x="10459" y="3364"/>
                    <a:pt x="10449" y="3301"/>
                    <a:pt x="10428" y="3249"/>
                  </a:cubicBezTo>
                  <a:cubicBezTo>
                    <a:pt x="10270" y="2776"/>
                    <a:pt x="10007" y="2397"/>
                    <a:pt x="9692" y="2029"/>
                  </a:cubicBezTo>
                  <a:cubicBezTo>
                    <a:pt x="9355" y="1651"/>
                    <a:pt x="8945" y="1346"/>
                    <a:pt x="8504" y="1094"/>
                  </a:cubicBezTo>
                  <a:cubicBezTo>
                    <a:pt x="7852" y="726"/>
                    <a:pt x="7148" y="495"/>
                    <a:pt x="6423" y="295"/>
                  </a:cubicBezTo>
                  <a:cubicBezTo>
                    <a:pt x="5740" y="106"/>
                    <a:pt x="5046" y="1"/>
                    <a:pt x="463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4000328" y="5841539"/>
              <a:ext cx="149251" cy="70572"/>
            </a:xfrm>
            <a:custGeom>
              <a:avLst/>
              <a:gdLst/>
              <a:ahLst/>
              <a:cxnLst/>
              <a:rect l="l" t="t" r="r" b="b"/>
              <a:pathLst>
                <a:path w="2430" h="1149" extrusionOk="0">
                  <a:moveTo>
                    <a:pt x="810" y="0"/>
                  </a:moveTo>
                  <a:cubicBezTo>
                    <a:pt x="642" y="0"/>
                    <a:pt x="453" y="32"/>
                    <a:pt x="316" y="84"/>
                  </a:cubicBezTo>
                  <a:cubicBezTo>
                    <a:pt x="232" y="116"/>
                    <a:pt x="159" y="158"/>
                    <a:pt x="96" y="221"/>
                  </a:cubicBezTo>
                  <a:cubicBezTo>
                    <a:pt x="12" y="305"/>
                    <a:pt x="1" y="379"/>
                    <a:pt x="64" y="484"/>
                  </a:cubicBezTo>
                  <a:cubicBezTo>
                    <a:pt x="127" y="610"/>
                    <a:pt x="253" y="641"/>
                    <a:pt x="379" y="673"/>
                  </a:cubicBezTo>
                  <a:cubicBezTo>
                    <a:pt x="905" y="747"/>
                    <a:pt x="1431" y="883"/>
                    <a:pt x="1914" y="1104"/>
                  </a:cubicBezTo>
                  <a:cubicBezTo>
                    <a:pt x="1972" y="1136"/>
                    <a:pt x="2038" y="1149"/>
                    <a:pt x="2104" y="1149"/>
                  </a:cubicBezTo>
                  <a:cubicBezTo>
                    <a:pt x="2146" y="1149"/>
                    <a:pt x="2189" y="1144"/>
                    <a:pt x="2229" y="1135"/>
                  </a:cubicBezTo>
                  <a:cubicBezTo>
                    <a:pt x="2366" y="1104"/>
                    <a:pt x="2429" y="988"/>
                    <a:pt x="2408" y="841"/>
                  </a:cubicBezTo>
                  <a:cubicBezTo>
                    <a:pt x="2355" y="620"/>
                    <a:pt x="2198" y="473"/>
                    <a:pt x="2019" y="368"/>
                  </a:cubicBezTo>
                  <a:cubicBezTo>
                    <a:pt x="1651" y="147"/>
                    <a:pt x="1241" y="32"/>
                    <a:pt x="810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3638809" y="5794123"/>
              <a:ext cx="138871" cy="46188"/>
            </a:xfrm>
            <a:custGeom>
              <a:avLst/>
              <a:gdLst/>
              <a:ahLst/>
              <a:cxnLst/>
              <a:rect l="l" t="t" r="r" b="b"/>
              <a:pathLst>
                <a:path w="2261" h="752" extrusionOk="0">
                  <a:moveTo>
                    <a:pt x="1176" y="1"/>
                  </a:moveTo>
                  <a:cubicBezTo>
                    <a:pt x="1049" y="1"/>
                    <a:pt x="921" y="9"/>
                    <a:pt x="800" y="26"/>
                  </a:cubicBezTo>
                  <a:cubicBezTo>
                    <a:pt x="621" y="47"/>
                    <a:pt x="442" y="89"/>
                    <a:pt x="274" y="152"/>
                  </a:cubicBezTo>
                  <a:cubicBezTo>
                    <a:pt x="179" y="194"/>
                    <a:pt x="106" y="247"/>
                    <a:pt x="43" y="331"/>
                  </a:cubicBezTo>
                  <a:cubicBezTo>
                    <a:pt x="11" y="362"/>
                    <a:pt x="1" y="404"/>
                    <a:pt x="22" y="457"/>
                  </a:cubicBezTo>
                  <a:cubicBezTo>
                    <a:pt x="64" y="541"/>
                    <a:pt x="116" y="594"/>
                    <a:pt x="200" y="615"/>
                  </a:cubicBezTo>
                  <a:cubicBezTo>
                    <a:pt x="285" y="646"/>
                    <a:pt x="390" y="657"/>
                    <a:pt x="484" y="667"/>
                  </a:cubicBezTo>
                  <a:cubicBezTo>
                    <a:pt x="737" y="699"/>
                    <a:pt x="989" y="709"/>
                    <a:pt x="1231" y="720"/>
                  </a:cubicBezTo>
                  <a:cubicBezTo>
                    <a:pt x="1430" y="720"/>
                    <a:pt x="1619" y="720"/>
                    <a:pt x="1798" y="751"/>
                  </a:cubicBezTo>
                  <a:cubicBezTo>
                    <a:pt x="1893" y="751"/>
                    <a:pt x="1987" y="751"/>
                    <a:pt x="2061" y="709"/>
                  </a:cubicBezTo>
                  <a:cubicBezTo>
                    <a:pt x="2198" y="657"/>
                    <a:pt x="2261" y="520"/>
                    <a:pt x="2198" y="394"/>
                  </a:cubicBezTo>
                  <a:cubicBezTo>
                    <a:pt x="2145" y="278"/>
                    <a:pt x="2050" y="194"/>
                    <a:pt x="1945" y="142"/>
                  </a:cubicBezTo>
                  <a:cubicBezTo>
                    <a:pt x="1798" y="79"/>
                    <a:pt x="1641" y="26"/>
                    <a:pt x="1483" y="15"/>
                  </a:cubicBezTo>
                  <a:cubicBezTo>
                    <a:pt x="1384" y="6"/>
                    <a:pt x="1280" y="1"/>
                    <a:pt x="117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3670440" y="5859842"/>
              <a:ext cx="58165" cy="51101"/>
            </a:xfrm>
            <a:custGeom>
              <a:avLst/>
              <a:gdLst/>
              <a:ahLst/>
              <a:cxnLst/>
              <a:rect l="l" t="t" r="r" b="b"/>
              <a:pathLst>
                <a:path w="947" h="832" extrusionOk="0">
                  <a:moveTo>
                    <a:pt x="364" y="0"/>
                  </a:moveTo>
                  <a:cubicBezTo>
                    <a:pt x="141" y="0"/>
                    <a:pt x="1" y="144"/>
                    <a:pt x="1" y="396"/>
                  </a:cubicBezTo>
                  <a:cubicBezTo>
                    <a:pt x="1" y="591"/>
                    <a:pt x="236" y="831"/>
                    <a:pt x="430" y="831"/>
                  </a:cubicBezTo>
                  <a:cubicBezTo>
                    <a:pt x="445" y="831"/>
                    <a:pt x="459" y="830"/>
                    <a:pt x="474" y="827"/>
                  </a:cubicBezTo>
                  <a:cubicBezTo>
                    <a:pt x="800" y="795"/>
                    <a:pt x="947" y="522"/>
                    <a:pt x="821" y="280"/>
                  </a:cubicBezTo>
                  <a:cubicBezTo>
                    <a:pt x="747" y="123"/>
                    <a:pt x="631" y="28"/>
                    <a:pt x="453" y="7"/>
                  </a:cubicBezTo>
                  <a:cubicBezTo>
                    <a:pt x="422" y="2"/>
                    <a:pt x="392" y="0"/>
                    <a:pt x="364" y="0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4036504" y="5926975"/>
              <a:ext cx="56875" cy="48890"/>
            </a:xfrm>
            <a:custGeom>
              <a:avLst/>
              <a:gdLst/>
              <a:ahLst/>
              <a:cxnLst/>
              <a:rect l="l" t="t" r="r" b="b"/>
              <a:pathLst>
                <a:path w="926" h="796" extrusionOk="0">
                  <a:moveTo>
                    <a:pt x="426" y="1"/>
                  </a:moveTo>
                  <a:cubicBezTo>
                    <a:pt x="357" y="1"/>
                    <a:pt x="282" y="24"/>
                    <a:pt x="211" y="70"/>
                  </a:cubicBezTo>
                  <a:cubicBezTo>
                    <a:pt x="64" y="144"/>
                    <a:pt x="1" y="291"/>
                    <a:pt x="32" y="438"/>
                  </a:cubicBezTo>
                  <a:cubicBezTo>
                    <a:pt x="74" y="638"/>
                    <a:pt x="253" y="775"/>
                    <a:pt x="463" y="775"/>
                  </a:cubicBezTo>
                  <a:cubicBezTo>
                    <a:pt x="474" y="775"/>
                    <a:pt x="505" y="775"/>
                    <a:pt x="516" y="796"/>
                  </a:cubicBezTo>
                  <a:cubicBezTo>
                    <a:pt x="726" y="775"/>
                    <a:pt x="926" y="596"/>
                    <a:pt x="799" y="323"/>
                  </a:cubicBezTo>
                  <a:cubicBezTo>
                    <a:pt x="757" y="228"/>
                    <a:pt x="694" y="144"/>
                    <a:pt x="621" y="81"/>
                  </a:cubicBezTo>
                  <a:cubicBezTo>
                    <a:pt x="567" y="27"/>
                    <a:pt x="499" y="1"/>
                    <a:pt x="426" y="1"/>
                  </a:cubicBezTo>
                  <a:close/>
                </a:path>
              </a:pathLst>
            </a:custGeom>
            <a:solidFill>
              <a:srgbClr val="4227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3041622" y="5889385"/>
              <a:ext cx="333879" cy="316252"/>
            </a:xfrm>
            <a:custGeom>
              <a:avLst/>
              <a:gdLst/>
              <a:ahLst/>
              <a:cxnLst/>
              <a:rect l="l" t="t" r="r" b="b"/>
              <a:pathLst>
                <a:path w="5436" h="5149" extrusionOk="0">
                  <a:moveTo>
                    <a:pt x="3381" y="0"/>
                  </a:moveTo>
                  <a:cubicBezTo>
                    <a:pt x="3256" y="0"/>
                    <a:pt x="3157" y="105"/>
                    <a:pt x="3102" y="314"/>
                  </a:cubicBezTo>
                  <a:cubicBezTo>
                    <a:pt x="3070" y="420"/>
                    <a:pt x="3060" y="535"/>
                    <a:pt x="3060" y="651"/>
                  </a:cubicBezTo>
                  <a:cubicBezTo>
                    <a:pt x="3060" y="893"/>
                    <a:pt x="3070" y="1124"/>
                    <a:pt x="3070" y="1366"/>
                  </a:cubicBezTo>
                  <a:cubicBezTo>
                    <a:pt x="3070" y="1429"/>
                    <a:pt x="3102" y="1492"/>
                    <a:pt x="3018" y="1565"/>
                  </a:cubicBezTo>
                  <a:cubicBezTo>
                    <a:pt x="2965" y="1471"/>
                    <a:pt x="2913" y="1376"/>
                    <a:pt x="2881" y="1302"/>
                  </a:cubicBezTo>
                  <a:cubicBezTo>
                    <a:pt x="2734" y="1040"/>
                    <a:pt x="2587" y="787"/>
                    <a:pt x="2376" y="577"/>
                  </a:cubicBezTo>
                  <a:cubicBezTo>
                    <a:pt x="2261" y="451"/>
                    <a:pt x="2145" y="356"/>
                    <a:pt x="1998" y="283"/>
                  </a:cubicBezTo>
                  <a:cubicBezTo>
                    <a:pt x="1960" y="268"/>
                    <a:pt x="1925" y="261"/>
                    <a:pt x="1892" y="261"/>
                  </a:cubicBezTo>
                  <a:cubicBezTo>
                    <a:pt x="1806" y="261"/>
                    <a:pt x="1739" y="310"/>
                    <a:pt x="1693" y="409"/>
                  </a:cubicBezTo>
                  <a:cubicBezTo>
                    <a:pt x="1641" y="535"/>
                    <a:pt x="1641" y="672"/>
                    <a:pt x="1651" y="798"/>
                  </a:cubicBezTo>
                  <a:cubicBezTo>
                    <a:pt x="1683" y="1040"/>
                    <a:pt x="1746" y="1260"/>
                    <a:pt x="1830" y="1481"/>
                  </a:cubicBezTo>
                  <a:cubicBezTo>
                    <a:pt x="1851" y="1576"/>
                    <a:pt x="1882" y="1649"/>
                    <a:pt x="1935" y="1796"/>
                  </a:cubicBezTo>
                  <a:cubicBezTo>
                    <a:pt x="1830" y="1702"/>
                    <a:pt x="1756" y="1649"/>
                    <a:pt x="1693" y="1597"/>
                  </a:cubicBezTo>
                  <a:cubicBezTo>
                    <a:pt x="1578" y="1492"/>
                    <a:pt x="1462" y="1387"/>
                    <a:pt x="1325" y="1302"/>
                  </a:cubicBezTo>
                  <a:cubicBezTo>
                    <a:pt x="1231" y="1229"/>
                    <a:pt x="1126" y="1187"/>
                    <a:pt x="1021" y="1166"/>
                  </a:cubicBezTo>
                  <a:cubicBezTo>
                    <a:pt x="990" y="1160"/>
                    <a:pt x="961" y="1157"/>
                    <a:pt x="934" y="1157"/>
                  </a:cubicBezTo>
                  <a:cubicBezTo>
                    <a:pt x="776" y="1157"/>
                    <a:pt x="684" y="1258"/>
                    <a:pt x="684" y="1429"/>
                  </a:cubicBezTo>
                  <a:cubicBezTo>
                    <a:pt x="684" y="1534"/>
                    <a:pt x="695" y="1639"/>
                    <a:pt x="726" y="1733"/>
                  </a:cubicBezTo>
                  <a:cubicBezTo>
                    <a:pt x="800" y="1944"/>
                    <a:pt x="905" y="2143"/>
                    <a:pt x="1000" y="2354"/>
                  </a:cubicBezTo>
                  <a:cubicBezTo>
                    <a:pt x="1021" y="2417"/>
                    <a:pt x="1063" y="2480"/>
                    <a:pt x="1115" y="2585"/>
                  </a:cubicBezTo>
                  <a:cubicBezTo>
                    <a:pt x="989" y="2532"/>
                    <a:pt x="905" y="2490"/>
                    <a:pt x="810" y="2459"/>
                  </a:cubicBezTo>
                  <a:cubicBezTo>
                    <a:pt x="707" y="2403"/>
                    <a:pt x="597" y="2377"/>
                    <a:pt x="482" y="2377"/>
                  </a:cubicBezTo>
                  <a:cubicBezTo>
                    <a:pt x="445" y="2377"/>
                    <a:pt x="407" y="2380"/>
                    <a:pt x="369" y="2385"/>
                  </a:cubicBezTo>
                  <a:cubicBezTo>
                    <a:pt x="117" y="2427"/>
                    <a:pt x="1" y="2595"/>
                    <a:pt x="75" y="2837"/>
                  </a:cubicBezTo>
                  <a:cubicBezTo>
                    <a:pt x="117" y="2963"/>
                    <a:pt x="169" y="3089"/>
                    <a:pt x="232" y="3194"/>
                  </a:cubicBezTo>
                  <a:cubicBezTo>
                    <a:pt x="379" y="3405"/>
                    <a:pt x="527" y="3615"/>
                    <a:pt x="695" y="3804"/>
                  </a:cubicBezTo>
                  <a:cubicBezTo>
                    <a:pt x="1073" y="4246"/>
                    <a:pt x="1515" y="4624"/>
                    <a:pt x="1988" y="4960"/>
                  </a:cubicBezTo>
                  <a:lnTo>
                    <a:pt x="2219" y="5118"/>
                  </a:lnTo>
                  <a:cubicBezTo>
                    <a:pt x="2259" y="5138"/>
                    <a:pt x="2296" y="5148"/>
                    <a:pt x="2333" y="5148"/>
                  </a:cubicBezTo>
                  <a:cubicBezTo>
                    <a:pt x="2375" y="5148"/>
                    <a:pt x="2416" y="5135"/>
                    <a:pt x="2461" y="5108"/>
                  </a:cubicBezTo>
                  <a:cubicBezTo>
                    <a:pt x="2597" y="5013"/>
                    <a:pt x="2744" y="4929"/>
                    <a:pt x="2892" y="4845"/>
                  </a:cubicBezTo>
                  <a:cubicBezTo>
                    <a:pt x="3480" y="4508"/>
                    <a:pt x="4069" y="4161"/>
                    <a:pt x="4689" y="3878"/>
                  </a:cubicBezTo>
                  <a:cubicBezTo>
                    <a:pt x="4941" y="3752"/>
                    <a:pt x="5109" y="3583"/>
                    <a:pt x="5172" y="3321"/>
                  </a:cubicBezTo>
                  <a:cubicBezTo>
                    <a:pt x="5246" y="3047"/>
                    <a:pt x="5330" y="2774"/>
                    <a:pt x="5383" y="2490"/>
                  </a:cubicBezTo>
                  <a:cubicBezTo>
                    <a:pt x="5414" y="2217"/>
                    <a:pt x="5435" y="1944"/>
                    <a:pt x="5372" y="1670"/>
                  </a:cubicBezTo>
                  <a:cubicBezTo>
                    <a:pt x="5351" y="1565"/>
                    <a:pt x="5309" y="1471"/>
                    <a:pt x="5257" y="1376"/>
                  </a:cubicBezTo>
                  <a:cubicBezTo>
                    <a:pt x="5208" y="1303"/>
                    <a:pt x="5130" y="1265"/>
                    <a:pt x="5051" y="1265"/>
                  </a:cubicBezTo>
                  <a:cubicBezTo>
                    <a:pt x="4994" y="1265"/>
                    <a:pt x="4937" y="1284"/>
                    <a:pt x="4889" y="1323"/>
                  </a:cubicBezTo>
                  <a:cubicBezTo>
                    <a:pt x="4805" y="1387"/>
                    <a:pt x="4731" y="1471"/>
                    <a:pt x="4689" y="1565"/>
                  </a:cubicBezTo>
                  <a:cubicBezTo>
                    <a:pt x="4584" y="1744"/>
                    <a:pt x="4510" y="1933"/>
                    <a:pt x="4416" y="2112"/>
                  </a:cubicBezTo>
                  <a:lnTo>
                    <a:pt x="4311" y="2322"/>
                  </a:lnTo>
                  <a:cubicBezTo>
                    <a:pt x="4279" y="2164"/>
                    <a:pt x="4268" y="2059"/>
                    <a:pt x="4258" y="1954"/>
                  </a:cubicBezTo>
                  <a:cubicBezTo>
                    <a:pt x="4216" y="1681"/>
                    <a:pt x="4195" y="1418"/>
                    <a:pt x="4121" y="1145"/>
                  </a:cubicBezTo>
                  <a:cubicBezTo>
                    <a:pt x="4090" y="945"/>
                    <a:pt x="4016" y="756"/>
                    <a:pt x="3953" y="577"/>
                  </a:cubicBezTo>
                  <a:cubicBezTo>
                    <a:pt x="3890" y="420"/>
                    <a:pt x="3795" y="272"/>
                    <a:pt x="3680" y="157"/>
                  </a:cubicBezTo>
                  <a:cubicBezTo>
                    <a:pt x="3571" y="52"/>
                    <a:pt x="3470" y="0"/>
                    <a:pt x="3381" y="0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3126197" y="6016464"/>
              <a:ext cx="144030" cy="96245"/>
            </a:xfrm>
            <a:custGeom>
              <a:avLst/>
              <a:gdLst/>
              <a:ahLst/>
              <a:cxnLst/>
              <a:rect l="l" t="t" r="r" b="b"/>
              <a:pathLst>
                <a:path w="2345" h="1567" extrusionOk="0">
                  <a:moveTo>
                    <a:pt x="2324" y="1"/>
                  </a:moveTo>
                  <a:cubicBezTo>
                    <a:pt x="2271" y="22"/>
                    <a:pt x="2219" y="22"/>
                    <a:pt x="2166" y="32"/>
                  </a:cubicBezTo>
                  <a:cubicBezTo>
                    <a:pt x="1872" y="148"/>
                    <a:pt x="1567" y="264"/>
                    <a:pt x="1273" y="400"/>
                  </a:cubicBezTo>
                  <a:cubicBezTo>
                    <a:pt x="894" y="579"/>
                    <a:pt x="558" y="842"/>
                    <a:pt x="264" y="1157"/>
                  </a:cubicBezTo>
                  <a:cubicBezTo>
                    <a:pt x="190" y="1252"/>
                    <a:pt x="106" y="1346"/>
                    <a:pt x="43" y="1451"/>
                  </a:cubicBezTo>
                  <a:cubicBezTo>
                    <a:pt x="11" y="1493"/>
                    <a:pt x="1" y="1546"/>
                    <a:pt x="64" y="1567"/>
                  </a:cubicBezTo>
                  <a:cubicBezTo>
                    <a:pt x="96" y="1556"/>
                    <a:pt x="117" y="1546"/>
                    <a:pt x="138" y="1514"/>
                  </a:cubicBezTo>
                  <a:cubicBezTo>
                    <a:pt x="516" y="1020"/>
                    <a:pt x="999" y="663"/>
                    <a:pt x="1578" y="411"/>
                  </a:cubicBezTo>
                  <a:cubicBezTo>
                    <a:pt x="1788" y="316"/>
                    <a:pt x="1998" y="243"/>
                    <a:pt x="2208" y="148"/>
                  </a:cubicBezTo>
                  <a:cubicBezTo>
                    <a:pt x="2250" y="127"/>
                    <a:pt x="2303" y="95"/>
                    <a:pt x="2345" y="74"/>
                  </a:cubicBezTo>
                  <a:cubicBezTo>
                    <a:pt x="2345" y="53"/>
                    <a:pt x="2345" y="32"/>
                    <a:pt x="2324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40"/>
          <p:cNvGrpSpPr/>
          <p:nvPr/>
        </p:nvGrpSpPr>
        <p:grpSpPr>
          <a:xfrm>
            <a:off x="5850065" y="1593819"/>
            <a:ext cx="1157670" cy="1295920"/>
            <a:chOff x="4636250" y="1902588"/>
            <a:chExt cx="692925" cy="775675"/>
          </a:xfrm>
        </p:grpSpPr>
        <p:sp>
          <p:nvSpPr>
            <p:cNvPr id="871" name="Google Shape;871;p40"/>
            <p:cNvSpPr/>
            <p:nvPr/>
          </p:nvSpPr>
          <p:spPr>
            <a:xfrm>
              <a:off x="5191750" y="2249013"/>
              <a:ext cx="137425" cy="122350"/>
            </a:xfrm>
            <a:custGeom>
              <a:avLst/>
              <a:gdLst/>
              <a:ahLst/>
              <a:cxnLst/>
              <a:rect l="l" t="t" r="r" b="b"/>
              <a:pathLst>
                <a:path w="5497" h="4894" extrusionOk="0">
                  <a:moveTo>
                    <a:pt x="3257" y="1"/>
                  </a:moveTo>
                  <a:cubicBezTo>
                    <a:pt x="3212" y="1"/>
                    <a:pt x="3163" y="17"/>
                    <a:pt x="3112" y="51"/>
                  </a:cubicBezTo>
                  <a:cubicBezTo>
                    <a:pt x="2976" y="146"/>
                    <a:pt x="2881" y="272"/>
                    <a:pt x="2786" y="408"/>
                  </a:cubicBezTo>
                  <a:cubicBezTo>
                    <a:pt x="2618" y="650"/>
                    <a:pt x="2524" y="934"/>
                    <a:pt x="2429" y="1207"/>
                  </a:cubicBezTo>
                  <a:cubicBezTo>
                    <a:pt x="2408" y="1302"/>
                    <a:pt x="2377" y="1386"/>
                    <a:pt x="2345" y="1491"/>
                  </a:cubicBezTo>
                  <a:cubicBezTo>
                    <a:pt x="2261" y="1439"/>
                    <a:pt x="2271" y="1375"/>
                    <a:pt x="2261" y="1312"/>
                  </a:cubicBezTo>
                  <a:cubicBezTo>
                    <a:pt x="2219" y="1071"/>
                    <a:pt x="2198" y="850"/>
                    <a:pt x="2145" y="608"/>
                  </a:cubicBezTo>
                  <a:cubicBezTo>
                    <a:pt x="2114" y="493"/>
                    <a:pt x="2093" y="387"/>
                    <a:pt x="2040" y="282"/>
                  </a:cubicBezTo>
                  <a:cubicBezTo>
                    <a:pt x="1957" y="117"/>
                    <a:pt x="1851" y="32"/>
                    <a:pt x="1738" y="32"/>
                  </a:cubicBezTo>
                  <a:cubicBezTo>
                    <a:pt x="1637" y="32"/>
                    <a:pt x="1530" y="101"/>
                    <a:pt x="1431" y="240"/>
                  </a:cubicBezTo>
                  <a:cubicBezTo>
                    <a:pt x="1325" y="387"/>
                    <a:pt x="1262" y="545"/>
                    <a:pt x="1241" y="713"/>
                  </a:cubicBezTo>
                  <a:cubicBezTo>
                    <a:pt x="1210" y="913"/>
                    <a:pt x="1168" y="1113"/>
                    <a:pt x="1168" y="1312"/>
                  </a:cubicBezTo>
                  <a:cubicBezTo>
                    <a:pt x="1168" y="1586"/>
                    <a:pt x="1189" y="1859"/>
                    <a:pt x="1199" y="2132"/>
                  </a:cubicBezTo>
                  <a:cubicBezTo>
                    <a:pt x="1199" y="2248"/>
                    <a:pt x="1199" y="2353"/>
                    <a:pt x="1210" y="2511"/>
                  </a:cubicBezTo>
                  <a:cubicBezTo>
                    <a:pt x="1147" y="2416"/>
                    <a:pt x="1105" y="2374"/>
                    <a:pt x="1063" y="2321"/>
                  </a:cubicBezTo>
                  <a:cubicBezTo>
                    <a:pt x="936" y="2153"/>
                    <a:pt x="821" y="1975"/>
                    <a:pt x="684" y="1817"/>
                  </a:cubicBezTo>
                  <a:cubicBezTo>
                    <a:pt x="621" y="1743"/>
                    <a:pt x="527" y="1680"/>
                    <a:pt x="432" y="1628"/>
                  </a:cubicBezTo>
                  <a:cubicBezTo>
                    <a:pt x="391" y="1601"/>
                    <a:pt x="347" y="1588"/>
                    <a:pt x="304" y="1588"/>
                  </a:cubicBezTo>
                  <a:cubicBezTo>
                    <a:pt x="214" y="1588"/>
                    <a:pt x="128" y="1644"/>
                    <a:pt x="85" y="1743"/>
                  </a:cubicBezTo>
                  <a:cubicBezTo>
                    <a:pt x="54" y="1838"/>
                    <a:pt x="33" y="1943"/>
                    <a:pt x="33" y="2048"/>
                  </a:cubicBezTo>
                  <a:cubicBezTo>
                    <a:pt x="1" y="2332"/>
                    <a:pt x="96" y="2595"/>
                    <a:pt x="211" y="2837"/>
                  </a:cubicBezTo>
                  <a:cubicBezTo>
                    <a:pt x="316" y="3099"/>
                    <a:pt x="453" y="3352"/>
                    <a:pt x="569" y="3614"/>
                  </a:cubicBezTo>
                  <a:cubicBezTo>
                    <a:pt x="684" y="3856"/>
                    <a:pt x="884" y="4003"/>
                    <a:pt x="1147" y="4066"/>
                  </a:cubicBezTo>
                  <a:cubicBezTo>
                    <a:pt x="1798" y="4245"/>
                    <a:pt x="2450" y="4466"/>
                    <a:pt x="3091" y="4687"/>
                  </a:cubicBezTo>
                  <a:cubicBezTo>
                    <a:pt x="3249" y="4750"/>
                    <a:pt x="3407" y="4802"/>
                    <a:pt x="3564" y="4876"/>
                  </a:cubicBezTo>
                  <a:cubicBezTo>
                    <a:pt x="3600" y="4888"/>
                    <a:pt x="3632" y="4893"/>
                    <a:pt x="3662" y="4893"/>
                  </a:cubicBezTo>
                  <a:cubicBezTo>
                    <a:pt x="3713" y="4893"/>
                    <a:pt x="3756" y="4877"/>
                    <a:pt x="3796" y="4844"/>
                  </a:cubicBezTo>
                  <a:cubicBezTo>
                    <a:pt x="3880" y="4781"/>
                    <a:pt x="3943" y="4718"/>
                    <a:pt x="4006" y="4644"/>
                  </a:cubicBezTo>
                  <a:cubicBezTo>
                    <a:pt x="4395" y="4214"/>
                    <a:pt x="4763" y="3772"/>
                    <a:pt x="5046" y="3267"/>
                  </a:cubicBezTo>
                  <a:cubicBezTo>
                    <a:pt x="5162" y="3057"/>
                    <a:pt x="5267" y="2826"/>
                    <a:pt x="5372" y="2584"/>
                  </a:cubicBezTo>
                  <a:cubicBezTo>
                    <a:pt x="5425" y="2469"/>
                    <a:pt x="5456" y="2332"/>
                    <a:pt x="5467" y="2206"/>
                  </a:cubicBezTo>
                  <a:cubicBezTo>
                    <a:pt x="5496" y="1970"/>
                    <a:pt x="5369" y="1825"/>
                    <a:pt x="5145" y="1825"/>
                  </a:cubicBezTo>
                  <a:cubicBezTo>
                    <a:pt x="5130" y="1825"/>
                    <a:pt x="5115" y="1826"/>
                    <a:pt x="5099" y="1827"/>
                  </a:cubicBezTo>
                  <a:cubicBezTo>
                    <a:pt x="4941" y="1838"/>
                    <a:pt x="4815" y="1891"/>
                    <a:pt x="4678" y="1985"/>
                  </a:cubicBezTo>
                  <a:cubicBezTo>
                    <a:pt x="4615" y="2038"/>
                    <a:pt x="4531" y="2090"/>
                    <a:pt x="4416" y="2164"/>
                  </a:cubicBezTo>
                  <a:cubicBezTo>
                    <a:pt x="4447" y="2038"/>
                    <a:pt x="4468" y="1964"/>
                    <a:pt x="4479" y="1901"/>
                  </a:cubicBezTo>
                  <a:cubicBezTo>
                    <a:pt x="4531" y="1691"/>
                    <a:pt x="4605" y="1470"/>
                    <a:pt x="4636" y="1249"/>
                  </a:cubicBezTo>
                  <a:cubicBezTo>
                    <a:pt x="4668" y="1155"/>
                    <a:pt x="4657" y="1050"/>
                    <a:pt x="4626" y="945"/>
                  </a:cubicBezTo>
                  <a:cubicBezTo>
                    <a:pt x="4587" y="796"/>
                    <a:pt x="4495" y="717"/>
                    <a:pt x="4372" y="717"/>
                  </a:cubicBezTo>
                  <a:cubicBezTo>
                    <a:pt x="4331" y="717"/>
                    <a:pt x="4285" y="726"/>
                    <a:pt x="4237" y="745"/>
                  </a:cubicBezTo>
                  <a:cubicBezTo>
                    <a:pt x="4132" y="787"/>
                    <a:pt x="4037" y="850"/>
                    <a:pt x="3953" y="934"/>
                  </a:cubicBezTo>
                  <a:cubicBezTo>
                    <a:pt x="3838" y="1050"/>
                    <a:pt x="3743" y="1176"/>
                    <a:pt x="3638" y="1302"/>
                  </a:cubicBezTo>
                  <a:cubicBezTo>
                    <a:pt x="3585" y="1354"/>
                    <a:pt x="3554" y="1418"/>
                    <a:pt x="3459" y="1533"/>
                  </a:cubicBezTo>
                  <a:cubicBezTo>
                    <a:pt x="3470" y="1386"/>
                    <a:pt x="3480" y="1302"/>
                    <a:pt x="3501" y="1207"/>
                  </a:cubicBezTo>
                  <a:cubicBezTo>
                    <a:pt x="3533" y="966"/>
                    <a:pt x="3564" y="734"/>
                    <a:pt x="3533" y="493"/>
                  </a:cubicBezTo>
                  <a:cubicBezTo>
                    <a:pt x="3522" y="366"/>
                    <a:pt x="3512" y="230"/>
                    <a:pt x="3428" y="114"/>
                  </a:cubicBezTo>
                  <a:cubicBezTo>
                    <a:pt x="3383" y="38"/>
                    <a:pt x="3324" y="1"/>
                    <a:pt x="3257" y="1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5235125" y="2302338"/>
              <a:ext cx="64400" cy="27850"/>
            </a:xfrm>
            <a:custGeom>
              <a:avLst/>
              <a:gdLst/>
              <a:ahLst/>
              <a:cxnLst/>
              <a:rect l="l" t="t" r="r" b="b"/>
              <a:pathLst>
                <a:path w="2576" h="1114" extrusionOk="0">
                  <a:moveTo>
                    <a:pt x="109" y="1"/>
                  </a:moveTo>
                  <a:cubicBezTo>
                    <a:pt x="73" y="1"/>
                    <a:pt x="37" y="13"/>
                    <a:pt x="0" y="20"/>
                  </a:cubicBezTo>
                  <a:lnTo>
                    <a:pt x="0" y="73"/>
                  </a:lnTo>
                  <a:cubicBezTo>
                    <a:pt x="53" y="83"/>
                    <a:pt x="95" y="115"/>
                    <a:pt x="147" y="125"/>
                  </a:cubicBezTo>
                  <a:cubicBezTo>
                    <a:pt x="368" y="167"/>
                    <a:pt x="589" y="199"/>
                    <a:pt x="810" y="252"/>
                  </a:cubicBezTo>
                  <a:cubicBezTo>
                    <a:pt x="1430" y="388"/>
                    <a:pt x="1987" y="651"/>
                    <a:pt x="2449" y="1071"/>
                  </a:cubicBezTo>
                  <a:cubicBezTo>
                    <a:pt x="2460" y="1082"/>
                    <a:pt x="2502" y="1092"/>
                    <a:pt x="2512" y="1113"/>
                  </a:cubicBezTo>
                  <a:cubicBezTo>
                    <a:pt x="2576" y="1071"/>
                    <a:pt x="2544" y="1019"/>
                    <a:pt x="2523" y="987"/>
                  </a:cubicBezTo>
                  <a:cubicBezTo>
                    <a:pt x="2428" y="914"/>
                    <a:pt x="2334" y="819"/>
                    <a:pt x="2250" y="756"/>
                  </a:cubicBezTo>
                  <a:cubicBezTo>
                    <a:pt x="1903" y="504"/>
                    <a:pt x="1524" y="304"/>
                    <a:pt x="1104" y="199"/>
                  </a:cubicBezTo>
                  <a:cubicBezTo>
                    <a:pt x="789" y="125"/>
                    <a:pt x="473" y="73"/>
                    <a:pt x="158" y="10"/>
                  </a:cubicBezTo>
                  <a:cubicBezTo>
                    <a:pt x="142" y="3"/>
                    <a:pt x="125" y="1"/>
                    <a:pt x="109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4636250" y="1902588"/>
              <a:ext cx="596525" cy="559000"/>
            </a:xfrm>
            <a:custGeom>
              <a:avLst/>
              <a:gdLst/>
              <a:ahLst/>
              <a:cxnLst/>
              <a:rect l="l" t="t" r="r" b="b"/>
              <a:pathLst>
                <a:path w="23861" h="22360" extrusionOk="0">
                  <a:moveTo>
                    <a:pt x="12061" y="0"/>
                  </a:moveTo>
                  <a:cubicBezTo>
                    <a:pt x="12039" y="0"/>
                    <a:pt x="12016" y="11"/>
                    <a:pt x="11994" y="33"/>
                  </a:cubicBezTo>
                  <a:cubicBezTo>
                    <a:pt x="11962" y="54"/>
                    <a:pt x="11931" y="86"/>
                    <a:pt x="11889" y="107"/>
                  </a:cubicBezTo>
                  <a:cubicBezTo>
                    <a:pt x="10901" y="1000"/>
                    <a:pt x="9881" y="1894"/>
                    <a:pt x="8882" y="2787"/>
                  </a:cubicBezTo>
                  <a:cubicBezTo>
                    <a:pt x="7547" y="4017"/>
                    <a:pt x="6234" y="5278"/>
                    <a:pt x="4951" y="6561"/>
                  </a:cubicBezTo>
                  <a:cubicBezTo>
                    <a:pt x="4142" y="7391"/>
                    <a:pt x="3322" y="8232"/>
                    <a:pt x="2513" y="9083"/>
                  </a:cubicBezTo>
                  <a:cubicBezTo>
                    <a:pt x="2166" y="9441"/>
                    <a:pt x="1840" y="9809"/>
                    <a:pt x="1514" y="10177"/>
                  </a:cubicBezTo>
                  <a:cubicBezTo>
                    <a:pt x="1188" y="10545"/>
                    <a:pt x="894" y="10933"/>
                    <a:pt x="516" y="11270"/>
                  </a:cubicBezTo>
                  <a:cubicBezTo>
                    <a:pt x="368" y="11385"/>
                    <a:pt x="263" y="11543"/>
                    <a:pt x="148" y="11669"/>
                  </a:cubicBezTo>
                  <a:cubicBezTo>
                    <a:pt x="0" y="11858"/>
                    <a:pt x="0" y="11921"/>
                    <a:pt x="127" y="12111"/>
                  </a:cubicBezTo>
                  <a:cubicBezTo>
                    <a:pt x="190" y="12195"/>
                    <a:pt x="253" y="12289"/>
                    <a:pt x="316" y="12373"/>
                  </a:cubicBezTo>
                  <a:cubicBezTo>
                    <a:pt x="1314" y="13498"/>
                    <a:pt x="2355" y="14602"/>
                    <a:pt x="3448" y="15642"/>
                  </a:cubicBezTo>
                  <a:cubicBezTo>
                    <a:pt x="4520" y="16651"/>
                    <a:pt x="5571" y="17692"/>
                    <a:pt x="6601" y="18743"/>
                  </a:cubicBezTo>
                  <a:cubicBezTo>
                    <a:pt x="7201" y="19374"/>
                    <a:pt x="7821" y="19994"/>
                    <a:pt x="8430" y="20635"/>
                  </a:cubicBezTo>
                  <a:cubicBezTo>
                    <a:pt x="8966" y="21203"/>
                    <a:pt x="9566" y="21686"/>
                    <a:pt x="10039" y="22306"/>
                  </a:cubicBezTo>
                  <a:cubicBezTo>
                    <a:pt x="10070" y="22338"/>
                    <a:pt x="10112" y="22359"/>
                    <a:pt x="10165" y="22359"/>
                  </a:cubicBezTo>
                  <a:cubicBezTo>
                    <a:pt x="10196" y="22359"/>
                    <a:pt x="10238" y="22338"/>
                    <a:pt x="10270" y="22328"/>
                  </a:cubicBezTo>
                  <a:cubicBezTo>
                    <a:pt x="10343" y="22334"/>
                    <a:pt x="10403" y="22353"/>
                    <a:pt x="10462" y="22353"/>
                  </a:cubicBezTo>
                  <a:cubicBezTo>
                    <a:pt x="10496" y="22353"/>
                    <a:pt x="10529" y="22347"/>
                    <a:pt x="10564" y="22328"/>
                  </a:cubicBezTo>
                  <a:cubicBezTo>
                    <a:pt x="10648" y="22275"/>
                    <a:pt x="10732" y="22222"/>
                    <a:pt x="10816" y="22170"/>
                  </a:cubicBezTo>
                  <a:cubicBezTo>
                    <a:pt x="10827" y="22159"/>
                    <a:pt x="10858" y="22149"/>
                    <a:pt x="10869" y="22128"/>
                  </a:cubicBezTo>
                  <a:cubicBezTo>
                    <a:pt x="11132" y="21907"/>
                    <a:pt x="11395" y="21697"/>
                    <a:pt x="11647" y="21476"/>
                  </a:cubicBezTo>
                  <a:cubicBezTo>
                    <a:pt x="12214" y="20951"/>
                    <a:pt x="12771" y="20414"/>
                    <a:pt x="13329" y="19868"/>
                  </a:cubicBezTo>
                  <a:cubicBezTo>
                    <a:pt x="13686" y="19521"/>
                    <a:pt x="14054" y="19174"/>
                    <a:pt x="14380" y="18796"/>
                  </a:cubicBezTo>
                  <a:cubicBezTo>
                    <a:pt x="14485" y="18680"/>
                    <a:pt x="14611" y="18554"/>
                    <a:pt x="14642" y="18386"/>
                  </a:cubicBezTo>
                  <a:cubicBezTo>
                    <a:pt x="14653" y="18333"/>
                    <a:pt x="14695" y="18291"/>
                    <a:pt x="14737" y="18260"/>
                  </a:cubicBezTo>
                  <a:cubicBezTo>
                    <a:pt x="15294" y="17682"/>
                    <a:pt x="15872" y="17114"/>
                    <a:pt x="16440" y="16536"/>
                  </a:cubicBezTo>
                  <a:cubicBezTo>
                    <a:pt x="17659" y="15264"/>
                    <a:pt x="18868" y="13982"/>
                    <a:pt x="20056" y="12689"/>
                  </a:cubicBezTo>
                  <a:cubicBezTo>
                    <a:pt x="20865" y="11795"/>
                    <a:pt x="21695" y="10923"/>
                    <a:pt x="22515" y="10040"/>
                  </a:cubicBezTo>
                  <a:cubicBezTo>
                    <a:pt x="22894" y="9620"/>
                    <a:pt x="23283" y="9220"/>
                    <a:pt x="23629" y="8758"/>
                  </a:cubicBezTo>
                  <a:cubicBezTo>
                    <a:pt x="23693" y="8663"/>
                    <a:pt x="23745" y="8568"/>
                    <a:pt x="23808" y="8484"/>
                  </a:cubicBezTo>
                  <a:cubicBezTo>
                    <a:pt x="23861" y="8442"/>
                    <a:pt x="23861" y="8390"/>
                    <a:pt x="23829" y="8337"/>
                  </a:cubicBezTo>
                  <a:cubicBezTo>
                    <a:pt x="23724" y="8222"/>
                    <a:pt x="23629" y="8095"/>
                    <a:pt x="23514" y="8011"/>
                  </a:cubicBezTo>
                  <a:cubicBezTo>
                    <a:pt x="22946" y="7601"/>
                    <a:pt x="22368" y="7191"/>
                    <a:pt x="21801" y="6782"/>
                  </a:cubicBezTo>
                  <a:cubicBezTo>
                    <a:pt x="21023" y="6235"/>
                    <a:pt x="20255" y="5699"/>
                    <a:pt x="19478" y="5142"/>
                  </a:cubicBezTo>
                  <a:cubicBezTo>
                    <a:pt x="18616" y="4543"/>
                    <a:pt x="17764" y="3933"/>
                    <a:pt x="16902" y="3334"/>
                  </a:cubicBezTo>
                  <a:cubicBezTo>
                    <a:pt x="16019" y="2714"/>
                    <a:pt x="15126" y="2083"/>
                    <a:pt x="14243" y="1463"/>
                  </a:cubicBezTo>
                  <a:cubicBezTo>
                    <a:pt x="13665" y="1074"/>
                    <a:pt x="13097" y="664"/>
                    <a:pt x="12498" y="307"/>
                  </a:cubicBezTo>
                  <a:cubicBezTo>
                    <a:pt x="12446" y="286"/>
                    <a:pt x="12393" y="254"/>
                    <a:pt x="12383" y="202"/>
                  </a:cubicBezTo>
                  <a:cubicBezTo>
                    <a:pt x="12341" y="86"/>
                    <a:pt x="12214" y="75"/>
                    <a:pt x="12120" y="23"/>
                  </a:cubicBezTo>
                  <a:cubicBezTo>
                    <a:pt x="12100" y="8"/>
                    <a:pt x="12081" y="0"/>
                    <a:pt x="1206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4697225" y="2115113"/>
              <a:ext cx="55450" cy="49575"/>
            </a:xfrm>
            <a:custGeom>
              <a:avLst/>
              <a:gdLst/>
              <a:ahLst/>
              <a:cxnLst/>
              <a:rect l="l" t="t" r="r" b="b"/>
              <a:pathLst>
                <a:path w="2218" h="1983" extrusionOk="0">
                  <a:moveTo>
                    <a:pt x="2062" y="0"/>
                  </a:moveTo>
                  <a:cubicBezTo>
                    <a:pt x="2051" y="0"/>
                    <a:pt x="2040" y="2"/>
                    <a:pt x="2029" y="4"/>
                  </a:cubicBezTo>
                  <a:cubicBezTo>
                    <a:pt x="1955" y="25"/>
                    <a:pt x="1903" y="78"/>
                    <a:pt x="1850" y="131"/>
                  </a:cubicBezTo>
                  <a:cubicBezTo>
                    <a:pt x="1713" y="278"/>
                    <a:pt x="1545" y="414"/>
                    <a:pt x="1398" y="551"/>
                  </a:cubicBezTo>
                  <a:cubicBezTo>
                    <a:pt x="999" y="961"/>
                    <a:pt x="578" y="1339"/>
                    <a:pt x="137" y="1697"/>
                  </a:cubicBezTo>
                  <a:cubicBezTo>
                    <a:pt x="84" y="1739"/>
                    <a:pt x="53" y="1781"/>
                    <a:pt x="21" y="1823"/>
                  </a:cubicBezTo>
                  <a:cubicBezTo>
                    <a:pt x="11" y="1844"/>
                    <a:pt x="0" y="1886"/>
                    <a:pt x="11" y="1907"/>
                  </a:cubicBezTo>
                  <a:cubicBezTo>
                    <a:pt x="21" y="1949"/>
                    <a:pt x="74" y="1959"/>
                    <a:pt x="116" y="1980"/>
                  </a:cubicBezTo>
                  <a:cubicBezTo>
                    <a:pt x="124" y="1982"/>
                    <a:pt x="133" y="1983"/>
                    <a:pt x="141" y="1983"/>
                  </a:cubicBezTo>
                  <a:cubicBezTo>
                    <a:pt x="193" y="1983"/>
                    <a:pt x="237" y="1957"/>
                    <a:pt x="273" y="1938"/>
                  </a:cubicBezTo>
                  <a:lnTo>
                    <a:pt x="431" y="1823"/>
                  </a:lnTo>
                  <a:cubicBezTo>
                    <a:pt x="925" y="1413"/>
                    <a:pt x="1430" y="1003"/>
                    <a:pt x="1892" y="561"/>
                  </a:cubicBezTo>
                  <a:cubicBezTo>
                    <a:pt x="1997" y="456"/>
                    <a:pt x="2071" y="330"/>
                    <a:pt x="2165" y="225"/>
                  </a:cubicBezTo>
                  <a:cubicBezTo>
                    <a:pt x="2186" y="204"/>
                    <a:pt x="2207" y="152"/>
                    <a:pt x="2218" y="141"/>
                  </a:cubicBezTo>
                  <a:cubicBezTo>
                    <a:pt x="2218" y="59"/>
                    <a:pt x="2138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4697475" y="2140513"/>
              <a:ext cx="51800" cy="43650"/>
            </a:xfrm>
            <a:custGeom>
              <a:avLst/>
              <a:gdLst/>
              <a:ahLst/>
              <a:cxnLst/>
              <a:rect l="l" t="t" r="r" b="b"/>
              <a:pathLst>
                <a:path w="2072" h="1746" extrusionOk="0">
                  <a:moveTo>
                    <a:pt x="1914" y="0"/>
                  </a:moveTo>
                  <a:cubicBezTo>
                    <a:pt x="1890" y="0"/>
                    <a:pt x="1865" y="6"/>
                    <a:pt x="1840" y="18"/>
                  </a:cubicBezTo>
                  <a:cubicBezTo>
                    <a:pt x="1777" y="50"/>
                    <a:pt x="1703" y="92"/>
                    <a:pt x="1651" y="145"/>
                  </a:cubicBezTo>
                  <a:cubicBezTo>
                    <a:pt x="1441" y="344"/>
                    <a:pt x="1230" y="544"/>
                    <a:pt x="1020" y="723"/>
                  </a:cubicBezTo>
                  <a:cubicBezTo>
                    <a:pt x="726" y="996"/>
                    <a:pt x="411" y="1280"/>
                    <a:pt x="95" y="1553"/>
                  </a:cubicBezTo>
                  <a:cubicBezTo>
                    <a:pt x="64" y="1574"/>
                    <a:pt x="43" y="1606"/>
                    <a:pt x="22" y="1627"/>
                  </a:cubicBezTo>
                  <a:cubicBezTo>
                    <a:pt x="1" y="1658"/>
                    <a:pt x="11" y="1700"/>
                    <a:pt x="43" y="1711"/>
                  </a:cubicBezTo>
                  <a:cubicBezTo>
                    <a:pt x="64" y="1732"/>
                    <a:pt x="95" y="1732"/>
                    <a:pt x="95" y="1732"/>
                  </a:cubicBezTo>
                  <a:cubicBezTo>
                    <a:pt x="129" y="1741"/>
                    <a:pt x="159" y="1745"/>
                    <a:pt x="187" y="1745"/>
                  </a:cubicBezTo>
                  <a:cubicBezTo>
                    <a:pt x="286" y="1745"/>
                    <a:pt x="349" y="1690"/>
                    <a:pt x="432" y="1616"/>
                  </a:cubicBezTo>
                  <a:cubicBezTo>
                    <a:pt x="884" y="1259"/>
                    <a:pt x="1314" y="891"/>
                    <a:pt x="1756" y="544"/>
                  </a:cubicBezTo>
                  <a:cubicBezTo>
                    <a:pt x="1861" y="460"/>
                    <a:pt x="1956" y="344"/>
                    <a:pt x="2040" y="229"/>
                  </a:cubicBezTo>
                  <a:cubicBezTo>
                    <a:pt x="2071" y="176"/>
                    <a:pt x="2071" y="92"/>
                    <a:pt x="2019" y="39"/>
                  </a:cubicBezTo>
                  <a:cubicBezTo>
                    <a:pt x="1987" y="14"/>
                    <a:pt x="1951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4706925" y="2165738"/>
              <a:ext cx="33925" cy="32300"/>
            </a:xfrm>
            <a:custGeom>
              <a:avLst/>
              <a:gdLst/>
              <a:ahLst/>
              <a:cxnLst/>
              <a:rect l="l" t="t" r="r" b="b"/>
              <a:pathLst>
                <a:path w="1357" h="1292" extrusionOk="0">
                  <a:moveTo>
                    <a:pt x="1240" y="1"/>
                  </a:moveTo>
                  <a:cubicBezTo>
                    <a:pt x="1204" y="1"/>
                    <a:pt x="1168" y="20"/>
                    <a:pt x="1136" y="40"/>
                  </a:cubicBezTo>
                  <a:cubicBezTo>
                    <a:pt x="1042" y="124"/>
                    <a:pt x="936" y="197"/>
                    <a:pt x="852" y="281"/>
                  </a:cubicBezTo>
                  <a:cubicBezTo>
                    <a:pt x="590" y="544"/>
                    <a:pt x="327" y="817"/>
                    <a:pt x="64" y="1091"/>
                  </a:cubicBezTo>
                  <a:cubicBezTo>
                    <a:pt x="43" y="1122"/>
                    <a:pt x="33" y="1143"/>
                    <a:pt x="11" y="1175"/>
                  </a:cubicBezTo>
                  <a:cubicBezTo>
                    <a:pt x="1" y="1217"/>
                    <a:pt x="43" y="1290"/>
                    <a:pt x="96" y="1290"/>
                  </a:cubicBezTo>
                  <a:cubicBezTo>
                    <a:pt x="101" y="1291"/>
                    <a:pt x="107" y="1292"/>
                    <a:pt x="112" y="1292"/>
                  </a:cubicBezTo>
                  <a:cubicBezTo>
                    <a:pt x="168" y="1292"/>
                    <a:pt x="215" y="1247"/>
                    <a:pt x="253" y="1238"/>
                  </a:cubicBezTo>
                  <a:cubicBezTo>
                    <a:pt x="527" y="1028"/>
                    <a:pt x="747" y="775"/>
                    <a:pt x="989" y="544"/>
                  </a:cubicBezTo>
                  <a:cubicBezTo>
                    <a:pt x="1094" y="439"/>
                    <a:pt x="1189" y="323"/>
                    <a:pt x="1294" y="197"/>
                  </a:cubicBezTo>
                  <a:cubicBezTo>
                    <a:pt x="1357" y="134"/>
                    <a:pt x="1357" y="71"/>
                    <a:pt x="1304" y="29"/>
                  </a:cubicBezTo>
                  <a:cubicBezTo>
                    <a:pt x="1284" y="9"/>
                    <a:pt x="1262" y="1"/>
                    <a:pt x="124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4791825" y="2332238"/>
              <a:ext cx="525050" cy="346025"/>
            </a:xfrm>
            <a:custGeom>
              <a:avLst/>
              <a:gdLst/>
              <a:ahLst/>
              <a:cxnLst/>
              <a:rect l="l" t="t" r="r" b="b"/>
              <a:pathLst>
                <a:path w="21002" h="13841" extrusionOk="0">
                  <a:moveTo>
                    <a:pt x="15544" y="1"/>
                  </a:moveTo>
                  <a:cubicBezTo>
                    <a:pt x="15333" y="1"/>
                    <a:pt x="15204" y="96"/>
                    <a:pt x="15105" y="285"/>
                  </a:cubicBezTo>
                  <a:cubicBezTo>
                    <a:pt x="14978" y="527"/>
                    <a:pt x="14831" y="779"/>
                    <a:pt x="14684" y="1032"/>
                  </a:cubicBezTo>
                  <a:cubicBezTo>
                    <a:pt x="14400" y="1526"/>
                    <a:pt x="14064" y="1978"/>
                    <a:pt x="13622" y="2356"/>
                  </a:cubicBezTo>
                  <a:cubicBezTo>
                    <a:pt x="13107" y="2787"/>
                    <a:pt x="12529" y="3039"/>
                    <a:pt x="11878" y="3092"/>
                  </a:cubicBezTo>
                  <a:cubicBezTo>
                    <a:pt x="11767" y="3097"/>
                    <a:pt x="11658" y="3112"/>
                    <a:pt x="11551" y="3112"/>
                  </a:cubicBezTo>
                  <a:cubicBezTo>
                    <a:pt x="11434" y="3112"/>
                    <a:pt x="11320" y="3094"/>
                    <a:pt x="11205" y="3029"/>
                  </a:cubicBezTo>
                  <a:cubicBezTo>
                    <a:pt x="10953" y="2882"/>
                    <a:pt x="10669" y="2787"/>
                    <a:pt x="10406" y="2671"/>
                  </a:cubicBezTo>
                  <a:cubicBezTo>
                    <a:pt x="9849" y="2430"/>
                    <a:pt x="9271" y="2314"/>
                    <a:pt x="8693" y="2209"/>
                  </a:cubicBezTo>
                  <a:cubicBezTo>
                    <a:pt x="8368" y="2162"/>
                    <a:pt x="8040" y="2134"/>
                    <a:pt x="7711" y="2134"/>
                  </a:cubicBezTo>
                  <a:cubicBezTo>
                    <a:pt x="7454" y="2134"/>
                    <a:pt x="7195" y="2151"/>
                    <a:pt x="6937" y="2188"/>
                  </a:cubicBezTo>
                  <a:cubicBezTo>
                    <a:pt x="6538" y="2240"/>
                    <a:pt x="6160" y="2293"/>
                    <a:pt x="5781" y="2440"/>
                  </a:cubicBezTo>
                  <a:cubicBezTo>
                    <a:pt x="5550" y="2514"/>
                    <a:pt x="5329" y="2619"/>
                    <a:pt x="5108" y="2713"/>
                  </a:cubicBezTo>
                  <a:cubicBezTo>
                    <a:pt x="4467" y="2987"/>
                    <a:pt x="3900" y="3365"/>
                    <a:pt x="3374" y="3817"/>
                  </a:cubicBezTo>
                  <a:cubicBezTo>
                    <a:pt x="2449" y="4626"/>
                    <a:pt x="1755" y="5615"/>
                    <a:pt x="1230" y="6729"/>
                  </a:cubicBezTo>
                  <a:cubicBezTo>
                    <a:pt x="652" y="7958"/>
                    <a:pt x="284" y="9241"/>
                    <a:pt x="116" y="10597"/>
                  </a:cubicBezTo>
                  <a:cubicBezTo>
                    <a:pt x="53" y="11091"/>
                    <a:pt x="0" y="11595"/>
                    <a:pt x="0" y="12089"/>
                  </a:cubicBezTo>
                  <a:cubicBezTo>
                    <a:pt x="0" y="12594"/>
                    <a:pt x="231" y="12941"/>
                    <a:pt x="662" y="13183"/>
                  </a:cubicBezTo>
                  <a:cubicBezTo>
                    <a:pt x="957" y="13340"/>
                    <a:pt x="1272" y="13424"/>
                    <a:pt x="1587" y="13508"/>
                  </a:cubicBezTo>
                  <a:cubicBezTo>
                    <a:pt x="1692" y="13540"/>
                    <a:pt x="1808" y="13529"/>
                    <a:pt x="1913" y="13550"/>
                  </a:cubicBezTo>
                  <a:cubicBezTo>
                    <a:pt x="2365" y="13687"/>
                    <a:pt x="2838" y="13719"/>
                    <a:pt x="3290" y="13771"/>
                  </a:cubicBezTo>
                  <a:cubicBezTo>
                    <a:pt x="3715" y="13820"/>
                    <a:pt x="4136" y="13841"/>
                    <a:pt x="4556" y="13841"/>
                  </a:cubicBezTo>
                  <a:cubicBezTo>
                    <a:pt x="4853" y="13841"/>
                    <a:pt x="5149" y="13831"/>
                    <a:pt x="5445" y="13813"/>
                  </a:cubicBezTo>
                  <a:cubicBezTo>
                    <a:pt x="5834" y="13803"/>
                    <a:pt x="6212" y="13761"/>
                    <a:pt x="6591" y="13750"/>
                  </a:cubicBezTo>
                  <a:cubicBezTo>
                    <a:pt x="7232" y="13729"/>
                    <a:pt x="7883" y="13687"/>
                    <a:pt x="8514" y="13582"/>
                  </a:cubicBezTo>
                  <a:cubicBezTo>
                    <a:pt x="8787" y="13540"/>
                    <a:pt x="9071" y="13550"/>
                    <a:pt x="9334" y="13456"/>
                  </a:cubicBezTo>
                  <a:cubicBezTo>
                    <a:pt x="9362" y="13465"/>
                    <a:pt x="9389" y="13469"/>
                    <a:pt x="9416" y="13469"/>
                  </a:cubicBezTo>
                  <a:cubicBezTo>
                    <a:pt x="9511" y="13469"/>
                    <a:pt x="9599" y="13424"/>
                    <a:pt x="9681" y="13424"/>
                  </a:cubicBezTo>
                  <a:cubicBezTo>
                    <a:pt x="9807" y="13424"/>
                    <a:pt x="9944" y="13382"/>
                    <a:pt x="10059" y="13372"/>
                  </a:cubicBezTo>
                  <a:cubicBezTo>
                    <a:pt x="10438" y="13319"/>
                    <a:pt x="10837" y="13235"/>
                    <a:pt x="11215" y="13140"/>
                  </a:cubicBezTo>
                  <a:cubicBezTo>
                    <a:pt x="11794" y="13035"/>
                    <a:pt x="12361" y="12878"/>
                    <a:pt x="12929" y="12699"/>
                  </a:cubicBezTo>
                  <a:cubicBezTo>
                    <a:pt x="13675" y="12457"/>
                    <a:pt x="14348" y="12194"/>
                    <a:pt x="14947" y="11869"/>
                  </a:cubicBezTo>
                  <a:cubicBezTo>
                    <a:pt x="15409" y="11637"/>
                    <a:pt x="15819" y="11322"/>
                    <a:pt x="16198" y="10975"/>
                  </a:cubicBezTo>
                  <a:cubicBezTo>
                    <a:pt x="16471" y="10723"/>
                    <a:pt x="16692" y="10429"/>
                    <a:pt x="16870" y="10092"/>
                  </a:cubicBezTo>
                  <a:cubicBezTo>
                    <a:pt x="16902" y="10019"/>
                    <a:pt x="16933" y="9956"/>
                    <a:pt x="17049" y="9924"/>
                  </a:cubicBezTo>
                  <a:cubicBezTo>
                    <a:pt x="17238" y="9882"/>
                    <a:pt x="17291" y="9756"/>
                    <a:pt x="17207" y="9598"/>
                  </a:cubicBezTo>
                  <a:cubicBezTo>
                    <a:pt x="16923" y="9020"/>
                    <a:pt x="16629" y="8453"/>
                    <a:pt x="16271" y="7906"/>
                  </a:cubicBezTo>
                  <a:cubicBezTo>
                    <a:pt x="16103" y="7643"/>
                    <a:pt x="15935" y="7380"/>
                    <a:pt x="15746" y="7097"/>
                  </a:cubicBezTo>
                  <a:cubicBezTo>
                    <a:pt x="15735" y="7076"/>
                    <a:pt x="15714" y="7044"/>
                    <a:pt x="15693" y="7012"/>
                  </a:cubicBezTo>
                  <a:cubicBezTo>
                    <a:pt x="15683" y="6981"/>
                    <a:pt x="15683" y="6939"/>
                    <a:pt x="15725" y="6928"/>
                  </a:cubicBezTo>
                  <a:cubicBezTo>
                    <a:pt x="15798" y="6907"/>
                    <a:pt x="15882" y="6865"/>
                    <a:pt x="15977" y="6834"/>
                  </a:cubicBezTo>
                  <a:cubicBezTo>
                    <a:pt x="16345" y="6760"/>
                    <a:pt x="16681" y="6603"/>
                    <a:pt x="17028" y="6455"/>
                  </a:cubicBezTo>
                  <a:cubicBezTo>
                    <a:pt x="17312" y="6340"/>
                    <a:pt x="17606" y="6193"/>
                    <a:pt x="17879" y="6035"/>
                  </a:cubicBezTo>
                  <a:cubicBezTo>
                    <a:pt x="18153" y="5877"/>
                    <a:pt x="18405" y="5699"/>
                    <a:pt x="18668" y="5509"/>
                  </a:cubicBezTo>
                  <a:cubicBezTo>
                    <a:pt x="19078" y="5236"/>
                    <a:pt x="19446" y="4910"/>
                    <a:pt x="19771" y="4553"/>
                  </a:cubicBezTo>
                  <a:cubicBezTo>
                    <a:pt x="20087" y="4227"/>
                    <a:pt x="20360" y="3859"/>
                    <a:pt x="20560" y="3439"/>
                  </a:cubicBezTo>
                  <a:cubicBezTo>
                    <a:pt x="20717" y="3102"/>
                    <a:pt x="20823" y="2766"/>
                    <a:pt x="20886" y="2409"/>
                  </a:cubicBezTo>
                  <a:cubicBezTo>
                    <a:pt x="21001" y="2335"/>
                    <a:pt x="20938" y="2230"/>
                    <a:pt x="20875" y="2135"/>
                  </a:cubicBezTo>
                  <a:cubicBezTo>
                    <a:pt x="20781" y="1999"/>
                    <a:pt x="20665" y="1883"/>
                    <a:pt x="20518" y="1788"/>
                  </a:cubicBezTo>
                  <a:cubicBezTo>
                    <a:pt x="20308" y="1662"/>
                    <a:pt x="20108" y="1526"/>
                    <a:pt x="19898" y="1410"/>
                  </a:cubicBezTo>
                  <a:cubicBezTo>
                    <a:pt x="19036" y="916"/>
                    <a:pt x="18111" y="527"/>
                    <a:pt x="17154" y="264"/>
                  </a:cubicBezTo>
                  <a:cubicBezTo>
                    <a:pt x="16639" y="128"/>
                    <a:pt x="16114" y="33"/>
                    <a:pt x="15578" y="2"/>
                  </a:cubicBezTo>
                  <a:cubicBezTo>
                    <a:pt x="15566" y="1"/>
                    <a:pt x="15555" y="1"/>
                    <a:pt x="1554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4889050" y="2396288"/>
              <a:ext cx="166350" cy="128100"/>
            </a:xfrm>
            <a:custGeom>
              <a:avLst/>
              <a:gdLst/>
              <a:ahLst/>
              <a:cxnLst/>
              <a:rect l="l" t="t" r="r" b="b"/>
              <a:pathLst>
                <a:path w="6654" h="5124" extrusionOk="0">
                  <a:moveTo>
                    <a:pt x="3894" y="1"/>
                  </a:moveTo>
                  <a:cubicBezTo>
                    <a:pt x="3469" y="1"/>
                    <a:pt x="3046" y="50"/>
                    <a:pt x="2628" y="151"/>
                  </a:cubicBezTo>
                  <a:cubicBezTo>
                    <a:pt x="1703" y="372"/>
                    <a:pt x="894" y="751"/>
                    <a:pt x="168" y="1350"/>
                  </a:cubicBezTo>
                  <a:cubicBezTo>
                    <a:pt x="105" y="1402"/>
                    <a:pt x="11" y="1434"/>
                    <a:pt x="0" y="1539"/>
                  </a:cubicBezTo>
                  <a:cubicBezTo>
                    <a:pt x="1114" y="1991"/>
                    <a:pt x="2134" y="2611"/>
                    <a:pt x="3185" y="3200"/>
                  </a:cubicBezTo>
                  <a:cubicBezTo>
                    <a:pt x="4257" y="3788"/>
                    <a:pt x="5308" y="4387"/>
                    <a:pt x="6265" y="5123"/>
                  </a:cubicBezTo>
                  <a:cubicBezTo>
                    <a:pt x="6328" y="5071"/>
                    <a:pt x="6328" y="5018"/>
                    <a:pt x="6328" y="4966"/>
                  </a:cubicBezTo>
                  <a:cubicBezTo>
                    <a:pt x="6380" y="4198"/>
                    <a:pt x="6412" y="3420"/>
                    <a:pt x="6465" y="2643"/>
                  </a:cubicBezTo>
                  <a:cubicBezTo>
                    <a:pt x="6496" y="2043"/>
                    <a:pt x="6549" y="1444"/>
                    <a:pt x="6601" y="845"/>
                  </a:cubicBezTo>
                  <a:cubicBezTo>
                    <a:pt x="6622" y="782"/>
                    <a:pt x="6654" y="719"/>
                    <a:pt x="6633" y="645"/>
                  </a:cubicBezTo>
                  <a:cubicBezTo>
                    <a:pt x="6591" y="561"/>
                    <a:pt x="6486" y="593"/>
                    <a:pt x="6433" y="561"/>
                  </a:cubicBezTo>
                  <a:cubicBezTo>
                    <a:pt x="6275" y="435"/>
                    <a:pt x="6076" y="425"/>
                    <a:pt x="5907" y="362"/>
                  </a:cubicBezTo>
                  <a:cubicBezTo>
                    <a:pt x="5487" y="204"/>
                    <a:pt x="5056" y="99"/>
                    <a:pt x="4604" y="46"/>
                  </a:cubicBezTo>
                  <a:cubicBezTo>
                    <a:pt x="4367" y="16"/>
                    <a:pt x="4130" y="1"/>
                    <a:pt x="389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4867500" y="2415488"/>
              <a:ext cx="211300" cy="153575"/>
            </a:xfrm>
            <a:custGeom>
              <a:avLst/>
              <a:gdLst/>
              <a:ahLst/>
              <a:cxnLst/>
              <a:rect l="l" t="t" r="r" b="b"/>
              <a:pathLst>
                <a:path w="8452" h="6143" extrusionOk="0">
                  <a:moveTo>
                    <a:pt x="7696" y="1"/>
                  </a:moveTo>
                  <a:cubicBezTo>
                    <a:pt x="7682" y="1"/>
                    <a:pt x="7667" y="2"/>
                    <a:pt x="7652" y="4"/>
                  </a:cubicBezTo>
                  <a:cubicBezTo>
                    <a:pt x="7663" y="161"/>
                    <a:pt x="7673" y="287"/>
                    <a:pt x="7663" y="403"/>
                  </a:cubicBezTo>
                  <a:cubicBezTo>
                    <a:pt x="7652" y="1591"/>
                    <a:pt x="7621" y="2758"/>
                    <a:pt x="7547" y="3935"/>
                  </a:cubicBezTo>
                  <a:cubicBezTo>
                    <a:pt x="7526" y="4187"/>
                    <a:pt x="7495" y="4429"/>
                    <a:pt x="7463" y="4660"/>
                  </a:cubicBezTo>
                  <a:cubicBezTo>
                    <a:pt x="7435" y="4844"/>
                    <a:pt x="7350" y="4942"/>
                    <a:pt x="7227" y="4942"/>
                  </a:cubicBezTo>
                  <a:cubicBezTo>
                    <a:pt x="7167" y="4942"/>
                    <a:pt x="7098" y="4919"/>
                    <a:pt x="7022" y="4870"/>
                  </a:cubicBezTo>
                  <a:cubicBezTo>
                    <a:pt x="6938" y="4828"/>
                    <a:pt x="6875" y="4776"/>
                    <a:pt x="6811" y="4713"/>
                  </a:cubicBezTo>
                  <a:cubicBezTo>
                    <a:pt x="6391" y="4303"/>
                    <a:pt x="5897" y="4008"/>
                    <a:pt x="5403" y="3704"/>
                  </a:cubicBezTo>
                  <a:cubicBezTo>
                    <a:pt x="4741" y="3294"/>
                    <a:pt x="4058" y="2926"/>
                    <a:pt x="3395" y="2547"/>
                  </a:cubicBezTo>
                  <a:cubicBezTo>
                    <a:pt x="2639" y="2127"/>
                    <a:pt x="1871" y="1696"/>
                    <a:pt x="1135" y="1233"/>
                  </a:cubicBezTo>
                  <a:cubicBezTo>
                    <a:pt x="978" y="1128"/>
                    <a:pt x="778" y="1076"/>
                    <a:pt x="631" y="918"/>
                  </a:cubicBezTo>
                  <a:cubicBezTo>
                    <a:pt x="400" y="1128"/>
                    <a:pt x="168" y="1328"/>
                    <a:pt x="0" y="1570"/>
                  </a:cubicBezTo>
                  <a:cubicBezTo>
                    <a:pt x="42" y="1601"/>
                    <a:pt x="63" y="1622"/>
                    <a:pt x="95" y="1643"/>
                  </a:cubicBezTo>
                  <a:cubicBezTo>
                    <a:pt x="662" y="1885"/>
                    <a:pt x="1199" y="2179"/>
                    <a:pt x="1724" y="2484"/>
                  </a:cubicBezTo>
                  <a:cubicBezTo>
                    <a:pt x="3048" y="3231"/>
                    <a:pt x="4362" y="3977"/>
                    <a:pt x="5676" y="4744"/>
                  </a:cubicBezTo>
                  <a:cubicBezTo>
                    <a:pt x="6465" y="5186"/>
                    <a:pt x="7242" y="5648"/>
                    <a:pt x="8031" y="6111"/>
                  </a:cubicBezTo>
                  <a:cubicBezTo>
                    <a:pt x="8066" y="6132"/>
                    <a:pt x="8095" y="6142"/>
                    <a:pt x="8118" y="6142"/>
                  </a:cubicBezTo>
                  <a:cubicBezTo>
                    <a:pt x="8165" y="6142"/>
                    <a:pt x="8188" y="6100"/>
                    <a:pt x="8188" y="6016"/>
                  </a:cubicBezTo>
                  <a:cubicBezTo>
                    <a:pt x="8188" y="5764"/>
                    <a:pt x="8178" y="5522"/>
                    <a:pt x="8188" y="5270"/>
                  </a:cubicBezTo>
                  <a:cubicBezTo>
                    <a:pt x="8241" y="3704"/>
                    <a:pt x="8336" y="2158"/>
                    <a:pt x="8441" y="592"/>
                  </a:cubicBezTo>
                  <a:cubicBezTo>
                    <a:pt x="8451" y="350"/>
                    <a:pt x="8451" y="350"/>
                    <a:pt x="8241" y="266"/>
                  </a:cubicBezTo>
                  <a:cubicBezTo>
                    <a:pt x="8178" y="224"/>
                    <a:pt x="8115" y="172"/>
                    <a:pt x="8041" y="140"/>
                  </a:cubicBezTo>
                  <a:cubicBezTo>
                    <a:pt x="7936" y="92"/>
                    <a:pt x="7839" y="1"/>
                    <a:pt x="769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166800" y="2360388"/>
              <a:ext cx="128775" cy="55325"/>
            </a:xfrm>
            <a:custGeom>
              <a:avLst/>
              <a:gdLst/>
              <a:ahLst/>
              <a:cxnLst/>
              <a:rect l="l" t="t" r="r" b="b"/>
              <a:pathLst>
                <a:path w="5151" h="2213" extrusionOk="0">
                  <a:moveTo>
                    <a:pt x="95" y="0"/>
                  </a:moveTo>
                  <a:cubicBezTo>
                    <a:pt x="53" y="0"/>
                    <a:pt x="42" y="0"/>
                    <a:pt x="42" y="11"/>
                  </a:cubicBezTo>
                  <a:cubicBezTo>
                    <a:pt x="21" y="21"/>
                    <a:pt x="0" y="32"/>
                    <a:pt x="0" y="53"/>
                  </a:cubicBezTo>
                  <a:cubicBezTo>
                    <a:pt x="0" y="63"/>
                    <a:pt x="11" y="105"/>
                    <a:pt x="21" y="105"/>
                  </a:cubicBezTo>
                  <a:cubicBezTo>
                    <a:pt x="85" y="126"/>
                    <a:pt x="148" y="137"/>
                    <a:pt x="211" y="158"/>
                  </a:cubicBezTo>
                  <a:cubicBezTo>
                    <a:pt x="1682" y="389"/>
                    <a:pt x="3038" y="957"/>
                    <a:pt x="4310" y="1735"/>
                  </a:cubicBezTo>
                  <a:cubicBezTo>
                    <a:pt x="4562" y="1892"/>
                    <a:pt x="4794" y="2050"/>
                    <a:pt x="5035" y="2187"/>
                  </a:cubicBezTo>
                  <a:cubicBezTo>
                    <a:pt x="5046" y="2202"/>
                    <a:pt x="5064" y="2213"/>
                    <a:pt x="5084" y="2213"/>
                  </a:cubicBezTo>
                  <a:cubicBezTo>
                    <a:pt x="5104" y="2213"/>
                    <a:pt x="5125" y="2202"/>
                    <a:pt x="5140" y="2176"/>
                  </a:cubicBezTo>
                  <a:cubicBezTo>
                    <a:pt x="5151" y="2155"/>
                    <a:pt x="5140" y="2113"/>
                    <a:pt x="5130" y="2081"/>
                  </a:cubicBezTo>
                  <a:cubicBezTo>
                    <a:pt x="5088" y="2029"/>
                    <a:pt x="5035" y="1997"/>
                    <a:pt x="4983" y="1955"/>
                  </a:cubicBezTo>
                  <a:cubicBezTo>
                    <a:pt x="4678" y="1735"/>
                    <a:pt x="4363" y="1545"/>
                    <a:pt x="4037" y="1367"/>
                  </a:cubicBezTo>
                  <a:cubicBezTo>
                    <a:pt x="2944" y="757"/>
                    <a:pt x="1798" y="295"/>
                    <a:pt x="579" y="63"/>
                  </a:cubicBezTo>
                  <a:cubicBezTo>
                    <a:pt x="410" y="32"/>
                    <a:pt x="242" y="11"/>
                    <a:pt x="9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041725" y="2226113"/>
              <a:ext cx="41000" cy="28400"/>
            </a:xfrm>
            <a:custGeom>
              <a:avLst/>
              <a:gdLst/>
              <a:ahLst/>
              <a:cxnLst/>
              <a:rect l="l" t="t" r="r" b="b"/>
              <a:pathLst>
                <a:path w="1640" h="1136" extrusionOk="0">
                  <a:moveTo>
                    <a:pt x="852" y="1"/>
                  </a:moveTo>
                  <a:cubicBezTo>
                    <a:pt x="767" y="1"/>
                    <a:pt x="678" y="17"/>
                    <a:pt x="589" y="53"/>
                  </a:cubicBezTo>
                  <a:cubicBezTo>
                    <a:pt x="221" y="189"/>
                    <a:pt x="53" y="505"/>
                    <a:pt x="0" y="862"/>
                  </a:cubicBezTo>
                  <a:cubicBezTo>
                    <a:pt x="0" y="967"/>
                    <a:pt x="0" y="1041"/>
                    <a:pt x="42" y="1114"/>
                  </a:cubicBezTo>
                  <a:cubicBezTo>
                    <a:pt x="53" y="1125"/>
                    <a:pt x="74" y="1135"/>
                    <a:pt x="95" y="1135"/>
                  </a:cubicBezTo>
                  <a:cubicBezTo>
                    <a:pt x="105" y="1135"/>
                    <a:pt x="147" y="1125"/>
                    <a:pt x="147" y="1114"/>
                  </a:cubicBezTo>
                  <a:cubicBezTo>
                    <a:pt x="168" y="1041"/>
                    <a:pt x="179" y="988"/>
                    <a:pt x="200" y="925"/>
                  </a:cubicBezTo>
                  <a:cubicBezTo>
                    <a:pt x="252" y="767"/>
                    <a:pt x="284" y="610"/>
                    <a:pt x="389" y="473"/>
                  </a:cubicBezTo>
                  <a:cubicBezTo>
                    <a:pt x="493" y="348"/>
                    <a:pt x="615" y="283"/>
                    <a:pt x="749" y="283"/>
                  </a:cubicBezTo>
                  <a:cubicBezTo>
                    <a:pt x="819" y="283"/>
                    <a:pt x="892" y="301"/>
                    <a:pt x="967" y="336"/>
                  </a:cubicBezTo>
                  <a:cubicBezTo>
                    <a:pt x="1156" y="410"/>
                    <a:pt x="1282" y="547"/>
                    <a:pt x="1356" y="725"/>
                  </a:cubicBezTo>
                  <a:cubicBezTo>
                    <a:pt x="1377" y="820"/>
                    <a:pt x="1388" y="925"/>
                    <a:pt x="1419" y="1020"/>
                  </a:cubicBezTo>
                  <a:cubicBezTo>
                    <a:pt x="1430" y="1072"/>
                    <a:pt x="1440" y="1135"/>
                    <a:pt x="1514" y="1135"/>
                  </a:cubicBezTo>
                  <a:cubicBezTo>
                    <a:pt x="1566" y="1135"/>
                    <a:pt x="1598" y="1083"/>
                    <a:pt x="1619" y="1030"/>
                  </a:cubicBezTo>
                  <a:cubicBezTo>
                    <a:pt x="1629" y="999"/>
                    <a:pt x="1640" y="967"/>
                    <a:pt x="1629" y="936"/>
                  </a:cubicBezTo>
                  <a:cubicBezTo>
                    <a:pt x="1619" y="673"/>
                    <a:pt x="1535" y="442"/>
                    <a:pt x="1367" y="242"/>
                  </a:cubicBezTo>
                  <a:cubicBezTo>
                    <a:pt x="1228" y="88"/>
                    <a:pt x="1048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4930550" y="2381613"/>
              <a:ext cx="87550" cy="68425"/>
            </a:xfrm>
            <a:custGeom>
              <a:avLst/>
              <a:gdLst/>
              <a:ahLst/>
              <a:cxnLst/>
              <a:rect l="l" t="t" r="r" b="b"/>
              <a:pathLst>
                <a:path w="3502" h="2737" extrusionOk="0">
                  <a:moveTo>
                    <a:pt x="2053" y="0"/>
                  </a:moveTo>
                  <a:cubicBezTo>
                    <a:pt x="1951" y="0"/>
                    <a:pt x="1846" y="15"/>
                    <a:pt x="1735" y="45"/>
                  </a:cubicBezTo>
                  <a:cubicBezTo>
                    <a:pt x="1704" y="55"/>
                    <a:pt x="1662" y="55"/>
                    <a:pt x="1609" y="66"/>
                  </a:cubicBezTo>
                  <a:cubicBezTo>
                    <a:pt x="1052" y="160"/>
                    <a:pt x="558" y="413"/>
                    <a:pt x="96" y="728"/>
                  </a:cubicBezTo>
                  <a:cubicBezTo>
                    <a:pt x="32" y="759"/>
                    <a:pt x="1" y="833"/>
                    <a:pt x="1" y="896"/>
                  </a:cubicBezTo>
                  <a:lnTo>
                    <a:pt x="1" y="1422"/>
                  </a:lnTo>
                  <a:cubicBezTo>
                    <a:pt x="11" y="1642"/>
                    <a:pt x="11" y="1853"/>
                    <a:pt x="53" y="2073"/>
                  </a:cubicBezTo>
                  <a:cubicBezTo>
                    <a:pt x="85" y="2221"/>
                    <a:pt x="159" y="2336"/>
                    <a:pt x="306" y="2410"/>
                  </a:cubicBezTo>
                  <a:cubicBezTo>
                    <a:pt x="442" y="2473"/>
                    <a:pt x="579" y="2536"/>
                    <a:pt x="716" y="2599"/>
                  </a:cubicBezTo>
                  <a:cubicBezTo>
                    <a:pt x="899" y="2686"/>
                    <a:pt x="1099" y="2737"/>
                    <a:pt x="1293" y="2737"/>
                  </a:cubicBezTo>
                  <a:cubicBezTo>
                    <a:pt x="1311" y="2737"/>
                    <a:pt x="1329" y="2736"/>
                    <a:pt x="1346" y="2736"/>
                  </a:cubicBezTo>
                  <a:cubicBezTo>
                    <a:pt x="1872" y="2725"/>
                    <a:pt x="2387" y="2620"/>
                    <a:pt x="2881" y="2462"/>
                  </a:cubicBezTo>
                  <a:cubicBezTo>
                    <a:pt x="2976" y="2431"/>
                    <a:pt x="3070" y="2378"/>
                    <a:pt x="3144" y="2336"/>
                  </a:cubicBezTo>
                  <a:cubicBezTo>
                    <a:pt x="3396" y="2178"/>
                    <a:pt x="3501" y="1989"/>
                    <a:pt x="3470" y="1705"/>
                  </a:cubicBezTo>
                  <a:cubicBezTo>
                    <a:pt x="3449" y="1411"/>
                    <a:pt x="3396" y="1106"/>
                    <a:pt x="3333" y="802"/>
                  </a:cubicBezTo>
                  <a:cubicBezTo>
                    <a:pt x="3301" y="686"/>
                    <a:pt x="3259" y="570"/>
                    <a:pt x="3196" y="476"/>
                  </a:cubicBezTo>
                  <a:cubicBezTo>
                    <a:pt x="3177" y="429"/>
                    <a:pt x="3142" y="390"/>
                    <a:pt x="3089" y="390"/>
                  </a:cubicBezTo>
                  <a:cubicBezTo>
                    <a:pt x="3083" y="390"/>
                    <a:pt x="3077" y="390"/>
                    <a:pt x="3070" y="392"/>
                  </a:cubicBezTo>
                  <a:cubicBezTo>
                    <a:pt x="3048" y="396"/>
                    <a:pt x="3028" y="398"/>
                    <a:pt x="3009" y="398"/>
                  </a:cubicBezTo>
                  <a:cubicBezTo>
                    <a:pt x="2898" y="398"/>
                    <a:pt x="2826" y="328"/>
                    <a:pt x="2755" y="265"/>
                  </a:cubicBezTo>
                  <a:cubicBezTo>
                    <a:pt x="2537" y="92"/>
                    <a:pt x="2308" y="0"/>
                    <a:pt x="2053" y="0"/>
                  </a:cubicBezTo>
                  <a:close/>
                </a:path>
              </a:pathLst>
            </a:custGeom>
            <a:solidFill>
              <a:srgbClr val="7E4A2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4751875" y="2099163"/>
              <a:ext cx="402600" cy="304050"/>
            </a:xfrm>
            <a:custGeom>
              <a:avLst/>
              <a:gdLst/>
              <a:ahLst/>
              <a:cxnLst/>
              <a:rect l="l" t="t" r="r" b="b"/>
              <a:pathLst>
                <a:path w="16104" h="12162" extrusionOk="0">
                  <a:moveTo>
                    <a:pt x="8100" y="0"/>
                  </a:moveTo>
                  <a:cubicBezTo>
                    <a:pt x="7608" y="0"/>
                    <a:pt x="7115" y="55"/>
                    <a:pt x="6622" y="159"/>
                  </a:cubicBezTo>
                  <a:cubicBezTo>
                    <a:pt x="5803" y="338"/>
                    <a:pt x="5056" y="695"/>
                    <a:pt x="4394" y="1210"/>
                  </a:cubicBezTo>
                  <a:cubicBezTo>
                    <a:pt x="3911" y="1578"/>
                    <a:pt x="3543" y="2051"/>
                    <a:pt x="3196" y="2545"/>
                  </a:cubicBezTo>
                  <a:cubicBezTo>
                    <a:pt x="2922" y="2965"/>
                    <a:pt x="2702" y="3428"/>
                    <a:pt x="2576" y="3911"/>
                  </a:cubicBezTo>
                  <a:cubicBezTo>
                    <a:pt x="2513" y="4164"/>
                    <a:pt x="2492" y="4426"/>
                    <a:pt x="2439" y="4689"/>
                  </a:cubicBezTo>
                  <a:cubicBezTo>
                    <a:pt x="2418" y="4763"/>
                    <a:pt x="2418" y="4847"/>
                    <a:pt x="2397" y="4910"/>
                  </a:cubicBezTo>
                  <a:cubicBezTo>
                    <a:pt x="2373" y="4998"/>
                    <a:pt x="2355" y="5037"/>
                    <a:pt x="2297" y="5037"/>
                  </a:cubicBezTo>
                  <a:cubicBezTo>
                    <a:pt x="2279" y="5037"/>
                    <a:pt x="2257" y="5033"/>
                    <a:pt x="2229" y="5026"/>
                  </a:cubicBezTo>
                  <a:cubicBezTo>
                    <a:pt x="2187" y="5015"/>
                    <a:pt x="2145" y="5004"/>
                    <a:pt x="2092" y="4994"/>
                  </a:cubicBezTo>
                  <a:cubicBezTo>
                    <a:pt x="1983" y="4978"/>
                    <a:pt x="1877" y="4970"/>
                    <a:pt x="1774" y="4970"/>
                  </a:cubicBezTo>
                  <a:cubicBezTo>
                    <a:pt x="1259" y="4970"/>
                    <a:pt x="818" y="5173"/>
                    <a:pt x="494" y="5646"/>
                  </a:cubicBezTo>
                  <a:cubicBezTo>
                    <a:pt x="137" y="6150"/>
                    <a:pt x="0" y="6707"/>
                    <a:pt x="84" y="7327"/>
                  </a:cubicBezTo>
                  <a:cubicBezTo>
                    <a:pt x="137" y="7695"/>
                    <a:pt x="253" y="8032"/>
                    <a:pt x="410" y="8358"/>
                  </a:cubicBezTo>
                  <a:cubicBezTo>
                    <a:pt x="652" y="8831"/>
                    <a:pt x="978" y="9209"/>
                    <a:pt x="1493" y="9409"/>
                  </a:cubicBezTo>
                  <a:cubicBezTo>
                    <a:pt x="1703" y="9482"/>
                    <a:pt x="1924" y="9535"/>
                    <a:pt x="2145" y="9608"/>
                  </a:cubicBezTo>
                  <a:cubicBezTo>
                    <a:pt x="2253" y="9635"/>
                    <a:pt x="2361" y="9647"/>
                    <a:pt x="2468" y="9647"/>
                  </a:cubicBezTo>
                  <a:cubicBezTo>
                    <a:pt x="2654" y="9647"/>
                    <a:pt x="2837" y="9613"/>
                    <a:pt x="3017" y="9566"/>
                  </a:cubicBezTo>
                  <a:cubicBezTo>
                    <a:pt x="3121" y="9536"/>
                    <a:pt x="3187" y="9516"/>
                    <a:pt x="3238" y="9516"/>
                  </a:cubicBezTo>
                  <a:cubicBezTo>
                    <a:pt x="3328" y="9516"/>
                    <a:pt x="3374" y="9575"/>
                    <a:pt x="3501" y="9734"/>
                  </a:cubicBezTo>
                  <a:cubicBezTo>
                    <a:pt x="4026" y="10428"/>
                    <a:pt x="4657" y="11006"/>
                    <a:pt x="5435" y="11427"/>
                  </a:cubicBezTo>
                  <a:cubicBezTo>
                    <a:pt x="6065" y="11774"/>
                    <a:pt x="6727" y="11994"/>
                    <a:pt x="7442" y="12100"/>
                  </a:cubicBezTo>
                  <a:cubicBezTo>
                    <a:pt x="7653" y="12134"/>
                    <a:pt x="7871" y="12162"/>
                    <a:pt x="8089" y="12162"/>
                  </a:cubicBezTo>
                  <a:cubicBezTo>
                    <a:pt x="8273" y="12162"/>
                    <a:pt x="8458" y="12142"/>
                    <a:pt x="8641" y="12089"/>
                  </a:cubicBezTo>
                  <a:cubicBezTo>
                    <a:pt x="8651" y="12085"/>
                    <a:pt x="8664" y="12084"/>
                    <a:pt x="8678" y="12084"/>
                  </a:cubicBezTo>
                  <a:cubicBezTo>
                    <a:pt x="8706" y="12084"/>
                    <a:pt x="8739" y="12089"/>
                    <a:pt x="8767" y="12089"/>
                  </a:cubicBezTo>
                  <a:cubicBezTo>
                    <a:pt x="8813" y="12092"/>
                    <a:pt x="8858" y="12094"/>
                    <a:pt x="8903" y="12094"/>
                  </a:cubicBezTo>
                  <a:cubicBezTo>
                    <a:pt x="9157" y="12094"/>
                    <a:pt x="9398" y="12046"/>
                    <a:pt x="9639" y="11984"/>
                  </a:cubicBezTo>
                  <a:cubicBezTo>
                    <a:pt x="10070" y="11847"/>
                    <a:pt x="10501" y="11711"/>
                    <a:pt x="10921" y="11521"/>
                  </a:cubicBezTo>
                  <a:cubicBezTo>
                    <a:pt x="11373" y="11311"/>
                    <a:pt x="11773" y="11038"/>
                    <a:pt x="12162" y="10733"/>
                  </a:cubicBezTo>
                  <a:cubicBezTo>
                    <a:pt x="12876" y="10144"/>
                    <a:pt x="13423" y="9409"/>
                    <a:pt x="13770" y="8536"/>
                  </a:cubicBezTo>
                  <a:cubicBezTo>
                    <a:pt x="13801" y="8463"/>
                    <a:pt x="13844" y="8379"/>
                    <a:pt x="13875" y="8305"/>
                  </a:cubicBezTo>
                  <a:cubicBezTo>
                    <a:pt x="13896" y="8263"/>
                    <a:pt x="13917" y="8210"/>
                    <a:pt x="13970" y="8210"/>
                  </a:cubicBezTo>
                  <a:cubicBezTo>
                    <a:pt x="14138" y="8210"/>
                    <a:pt x="14285" y="8105"/>
                    <a:pt x="14443" y="8105"/>
                  </a:cubicBezTo>
                  <a:cubicBezTo>
                    <a:pt x="14758" y="8105"/>
                    <a:pt x="14979" y="7937"/>
                    <a:pt x="15210" y="7769"/>
                  </a:cubicBezTo>
                  <a:cubicBezTo>
                    <a:pt x="15557" y="7485"/>
                    <a:pt x="15809" y="7107"/>
                    <a:pt x="15935" y="6665"/>
                  </a:cubicBezTo>
                  <a:cubicBezTo>
                    <a:pt x="16103" y="6245"/>
                    <a:pt x="16103" y="5814"/>
                    <a:pt x="16019" y="5404"/>
                  </a:cubicBezTo>
                  <a:cubicBezTo>
                    <a:pt x="15967" y="5110"/>
                    <a:pt x="15862" y="4836"/>
                    <a:pt x="15662" y="4595"/>
                  </a:cubicBezTo>
                  <a:cubicBezTo>
                    <a:pt x="15478" y="4373"/>
                    <a:pt x="15200" y="4188"/>
                    <a:pt x="14862" y="4188"/>
                  </a:cubicBezTo>
                  <a:cubicBezTo>
                    <a:pt x="14718" y="4188"/>
                    <a:pt x="14564" y="4222"/>
                    <a:pt x="14401" y="4300"/>
                  </a:cubicBezTo>
                  <a:cubicBezTo>
                    <a:pt x="14317" y="4353"/>
                    <a:pt x="14222" y="4384"/>
                    <a:pt x="14127" y="4437"/>
                  </a:cubicBezTo>
                  <a:cubicBezTo>
                    <a:pt x="14064" y="4395"/>
                    <a:pt x="14064" y="4332"/>
                    <a:pt x="14054" y="4279"/>
                  </a:cubicBezTo>
                  <a:cubicBezTo>
                    <a:pt x="13917" y="3932"/>
                    <a:pt x="13801" y="3564"/>
                    <a:pt x="13612" y="3218"/>
                  </a:cubicBezTo>
                  <a:cubicBezTo>
                    <a:pt x="13318" y="2650"/>
                    <a:pt x="12971" y="2124"/>
                    <a:pt x="12540" y="1651"/>
                  </a:cubicBezTo>
                  <a:cubicBezTo>
                    <a:pt x="12488" y="1599"/>
                    <a:pt x="12425" y="1546"/>
                    <a:pt x="12351" y="1525"/>
                  </a:cubicBezTo>
                  <a:cubicBezTo>
                    <a:pt x="12162" y="1462"/>
                    <a:pt x="12004" y="1326"/>
                    <a:pt x="11825" y="1210"/>
                  </a:cubicBezTo>
                  <a:cubicBezTo>
                    <a:pt x="11668" y="1084"/>
                    <a:pt x="11510" y="968"/>
                    <a:pt x="11342" y="884"/>
                  </a:cubicBezTo>
                  <a:cubicBezTo>
                    <a:pt x="10848" y="590"/>
                    <a:pt x="10333" y="380"/>
                    <a:pt x="9776" y="222"/>
                  </a:cubicBezTo>
                  <a:cubicBezTo>
                    <a:pt x="9217" y="71"/>
                    <a:pt x="8659" y="0"/>
                    <a:pt x="8100" y="0"/>
                  </a:cubicBezTo>
                  <a:close/>
                </a:path>
              </a:pathLst>
            </a:custGeom>
            <a:solidFill>
              <a:srgbClr val="A4663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4776825" y="2250013"/>
              <a:ext cx="50750" cy="67400"/>
            </a:xfrm>
            <a:custGeom>
              <a:avLst/>
              <a:gdLst/>
              <a:ahLst/>
              <a:cxnLst/>
              <a:rect l="l" t="t" r="r" b="b"/>
              <a:pathLst>
                <a:path w="2030" h="2696" extrusionOk="0">
                  <a:moveTo>
                    <a:pt x="632" y="1"/>
                  </a:moveTo>
                  <a:cubicBezTo>
                    <a:pt x="442" y="1"/>
                    <a:pt x="285" y="85"/>
                    <a:pt x="127" y="190"/>
                  </a:cubicBezTo>
                  <a:cubicBezTo>
                    <a:pt x="75" y="232"/>
                    <a:pt x="32" y="284"/>
                    <a:pt x="22" y="347"/>
                  </a:cubicBezTo>
                  <a:cubicBezTo>
                    <a:pt x="1" y="379"/>
                    <a:pt x="1" y="421"/>
                    <a:pt x="43" y="432"/>
                  </a:cubicBezTo>
                  <a:cubicBezTo>
                    <a:pt x="65" y="439"/>
                    <a:pt x="82" y="446"/>
                    <a:pt x="94" y="446"/>
                  </a:cubicBezTo>
                  <a:cubicBezTo>
                    <a:pt x="99" y="446"/>
                    <a:pt x="103" y="445"/>
                    <a:pt x="106" y="442"/>
                  </a:cubicBezTo>
                  <a:cubicBezTo>
                    <a:pt x="219" y="353"/>
                    <a:pt x="357" y="333"/>
                    <a:pt x="491" y="333"/>
                  </a:cubicBezTo>
                  <a:cubicBezTo>
                    <a:pt x="532" y="333"/>
                    <a:pt x="572" y="335"/>
                    <a:pt x="611" y="337"/>
                  </a:cubicBezTo>
                  <a:cubicBezTo>
                    <a:pt x="968" y="379"/>
                    <a:pt x="1210" y="579"/>
                    <a:pt x="1367" y="894"/>
                  </a:cubicBezTo>
                  <a:cubicBezTo>
                    <a:pt x="1409" y="968"/>
                    <a:pt x="1388" y="1031"/>
                    <a:pt x="1283" y="1052"/>
                  </a:cubicBezTo>
                  <a:cubicBezTo>
                    <a:pt x="1073" y="1073"/>
                    <a:pt x="926" y="1209"/>
                    <a:pt x="768" y="1325"/>
                  </a:cubicBezTo>
                  <a:cubicBezTo>
                    <a:pt x="632" y="1430"/>
                    <a:pt x="548" y="1577"/>
                    <a:pt x="474" y="1714"/>
                  </a:cubicBezTo>
                  <a:cubicBezTo>
                    <a:pt x="453" y="1787"/>
                    <a:pt x="474" y="1872"/>
                    <a:pt x="526" y="1893"/>
                  </a:cubicBezTo>
                  <a:cubicBezTo>
                    <a:pt x="541" y="1898"/>
                    <a:pt x="555" y="1901"/>
                    <a:pt x="569" y="1901"/>
                  </a:cubicBezTo>
                  <a:cubicBezTo>
                    <a:pt x="606" y="1901"/>
                    <a:pt x="643" y="1881"/>
                    <a:pt x="674" y="1851"/>
                  </a:cubicBezTo>
                  <a:cubicBezTo>
                    <a:pt x="737" y="1787"/>
                    <a:pt x="779" y="1703"/>
                    <a:pt x="831" y="1640"/>
                  </a:cubicBezTo>
                  <a:cubicBezTo>
                    <a:pt x="978" y="1441"/>
                    <a:pt x="1168" y="1346"/>
                    <a:pt x="1399" y="1272"/>
                  </a:cubicBezTo>
                  <a:cubicBezTo>
                    <a:pt x="1408" y="1271"/>
                    <a:pt x="1417" y="1270"/>
                    <a:pt x="1425" y="1270"/>
                  </a:cubicBezTo>
                  <a:cubicBezTo>
                    <a:pt x="1465" y="1270"/>
                    <a:pt x="1497" y="1290"/>
                    <a:pt x="1515" y="1325"/>
                  </a:cubicBezTo>
                  <a:cubicBezTo>
                    <a:pt x="1546" y="1367"/>
                    <a:pt x="1578" y="1420"/>
                    <a:pt x="1578" y="1472"/>
                  </a:cubicBezTo>
                  <a:cubicBezTo>
                    <a:pt x="1609" y="1766"/>
                    <a:pt x="1620" y="2071"/>
                    <a:pt x="1420" y="2345"/>
                  </a:cubicBezTo>
                  <a:cubicBezTo>
                    <a:pt x="1388" y="2397"/>
                    <a:pt x="1357" y="2439"/>
                    <a:pt x="1336" y="2492"/>
                  </a:cubicBezTo>
                  <a:cubicBezTo>
                    <a:pt x="1315" y="2523"/>
                    <a:pt x="1315" y="2555"/>
                    <a:pt x="1315" y="2586"/>
                  </a:cubicBezTo>
                  <a:cubicBezTo>
                    <a:pt x="1315" y="2641"/>
                    <a:pt x="1378" y="2696"/>
                    <a:pt x="1429" y="2696"/>
                  </a:cubicBezTo>
                  <a:cubicBezTo>
                    <a:pt x="1437" y="2696"/>
                    <a:pt x="1444" y="2694"/>
                    <a:pt x="1451" y="2691"/>
                  </a:cubicBezTo>
                  <a:cubicBezTo>
                    <a:pt x="1494" y="2681"/>
                    <a:pt x="1525" y="2649"/>
                    <a:pt x="1557" y="2628"/>
                  </a:cubicBezTo>
                  <a:cubicBezTo>
                    <a:pt x="1704" y="2492"/>
                    <a:pt x="1819" y="2334"/>
                    <a:pt x="1914" y="2166"/>
                  </a:cubicBezTo>
                  <a:cubicBezTo>
                    <a:pt x="1998" y="1998"/>
                    <a:pt x="2030" y="1798"/>
                    <a:pt x="2019" y="1598"/>
                  </a:cubicBezTo>
                  <a:cubicBezTo>
                    <a:pt x="2019" y="1483"/>
                    <a:pt x="1988" y="1367"/>
                    <a:pt x="1956" y="1241"/>
                  </a:cubicBezTo>
                  <a:cubicBezTo>
                    <a:pt x="1872" y="841"/>
                    <a:pt x="1672" y="474"/>
                    <a:pt x="1336" y="211"/>
                  </a:cubicBezTo>
                  <a:cubicBezTo>
                    <a:pt x="1184" y="104"/>
                    <a:pt x="1033" y="12"/>
                    <a:pt x="863" y="12"/>
                  </a:cubicBezTo>
                  <a:cubicBezTo>
                    <a:pt x="832" y="12"/>
                    <a:pt x="800" y="15"/>
                    <a:pt x="768" y="22"/>
                  </a:cubicBezTo>
                  <a:cubicBezTo>
                    <a:pt x="716" y="22"/>
                    <a:pt x="663" y="22"/>
                    <a:pt x="632" y="1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4944500" y="2312938"/>
              <a:ext cx="94875" cy="33925"/>
            </a:xfrm>
            <a:custGeom>
              <a:avLst/>
              <a:gdLst/>
              <a:ahLst/>
              <a:cxnLst/>
              <a:rect l="l" t="t" r="r" b="b"/>
              <a:pathLst>
                <a:path w="3795" h="1357" extrusionOk="0">
                  <a:moveTo>
                    <a:pt x="3702" y="0"/>
                  </a:moveTo>
                  <a:cubicBezTo>
                    <a:pt x="3660" y="0"/>
                    <a:pt x="3627" y="58"/>
                    <a:pt x="3595" y="90"/>
                  </a:cubicBezTo>
                  <a:cubicBezTo>
                    <a:pt x="3385" y="269"/>
                    <a:pt x="3164" y="395"/>
                    <a:pt x="2943" y="532"/>
                  </a:cubicBezTo>
                  <a:cubicBezTo>
                    <a:pt x="2480" y="781"/>
                    <a:pt x="2003" y="906"/>
                    <a:pt x="1519" y="906"/>
                  </a:cubicBezTo>
                  <a:cubicBezTo>
                    <a:pt x="1126" y="906"/>
                    <a:pt x="727" y="823"/>
                    <a:pt x="326" y="658"/>
                  </a:cubicBezTo>
                  <a:cubicBezTo>
                    <a:pt x="221" y="605"/>
                    <a:pt x="126" y="532"/>
                    <a:pt x="0" y="511"/>
                  </a:cubicBezTo>
                  <a:lnTo>
                    <a:pt x="0" y="511"/>
                  </a:lnTo>
                  <a:cubicBezTo>
                    <a:pt x="200" y="847"/>
                    <a:pt x="484" y="1015"/>
                    <a:pt x="809" y="1141"/>
                  </a:cubicBezTo>
                  <a:cubicBezTo>
                    <a:pt x="1135" y="1283"/>
                    <a:pt x="1458" y="1357"/>
                    <a:pt x="1780" y="1357"/>
                  </a:cubicBezTo>
                  <a:cubicBezTo>
                    <a:pt x="2102" y="1357"/>
                    <a:pt x="2423" y="1283"/>
                    <a:pt x="2743" y="1131"/>
                  </a:cubicBezTo>
                  <a:cubicBezTo>
                    <a:pt x="3164" y="931"/>
                    <a:pt x="3511" y="616"/>
                    <a:pt x="3721" y="195"/>
                  </a:cubicBezTo>
                  <a:cubicBezTo>
                    <a:pt x="3742" y="143"/>
                    <a:pt x="3795" y="59"/>
                    <a:pt x="3742" y="17"/>
                  </a:cubicBezTo>
                  <a:cubicBezTo>
                    <a:pt x="3728" y="5"/>
                    <a:pt x="3715" y="0"/>
                    <a:pt x="3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4833325" y="2305063"/>
              <a:ext cx="34200" cy="30900"/>
            </a:xfrm>
            <a:custGeom>
              <a:avLst/>
              <a:gdLst/>
              <a:ahLst/>
              <a:cxnLst/>
              <a:rect l="l" t="t" r="r" b="b"/>
              <a:pathLst>
                <a:path w="1368" h="1236" extrusionOk="0">
                  <a:moveTo>
                    <a:pt x="726" y="1"/>
                  </a:moveTo>
                  <a:cubicBezTo>
                    <a:pt x="626" y="1"/>
                    <a:pt x="526" y="22"/>
                    <a:pt x="421" y="58"/>
                  </a:cubicBezTo>
                  <a:cubicBezTo>
                    <a:pt x="285" y="90"/>
                    <a:pt x="201" y="195"/>
                    <a:pt x="137" y="332"/>
                  </a:cubicBezTo>
                  <a:cubicBezTo>
                    <a:pt x="1" y="637"/>
                    <a:pt x="264" y="1141"/>
                    <a:pt x="631" y="1236"/>
                  </a:cubicBezTo>
                  <a:lnTo>
                    <a:pt x="705" y="1236"/>
                  </a:lnTo>
                  <a:cubicBezTo>
                    <a:pt x="1104" y="1225"/>
                    <a:pt x="1357" y="962"/>
                    <a:pt x="1357" y="552"/>
                  </a:cubicBezTo>
                  <a:cubicBezTo>
                    <a:pt x="1367" y="321"/>
                    <a:pt x="1262" y="143"/>
                    <a:pt x="1031" y="69"/>
                  </a:cubicBezTo>
                  <a:cubicBezTo>
                    <a:pt x="926" y="22"/>
                    <a:pt x="826" y="1"/>
                    <a:pt x="726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03200" y="2230938"/>
              <a:ext cx="28925" cy="52550"/>
            </a:xfrm>
            <a:custGeom>
              <a:avLst/>
              <a:gdLst/>
              <a:ahLst/>
              <a:cxnLst/>
              <a:rect l="l" t="t" r="r" b="b"/>
              <a:pathLst>
                <a:path w="1157" h="2102" extrusionOk="0">
                  <a:moveTo>
                    <a:pt x="972" y="0"/>
                  </a:moveTo>
                  <a:cubicBezTo>
                    <a:pt x="912" y="0"/>
                    <a:pt x="855" y="16"/>
                    <a:pt x="800" y="49"/>
                  </a:cubicBezTo>
                  <a:cubicBezTo>
                    <a:pt x="337" y="322"/>
                    <a:pt x="74" y="743"/>
                    <a:pt x="11" y="1268"/>
                  </a:cubicBezTo>
                  <a:cubicBezTo>
                    <a:pt x="1" y="1426"/>
                    <a:pt x="22" y="1583"/>
                    <a:pt x="85" y="1720"/>
                  </a:cubicBezTo>
                  <a:cubicBezTo>
                    <a:pt x="179" y="1899"/>
                    <a:pt x="337" y="2046"/>
                    <a:pt x="547" y="2098"/>
                  </a:cubicBezTo>
                  <a:cubicBezTo>
                    <a:pt x="553" y="2100"/>
                    <a:pt x="559" y="2101"/>
                    <a:pt x="565" y="2101"/>
                  </a:cubicBezTo>
                  <a:cubicBezTo>
                    <a:pt x="590" y="2101"/>
                    <a:pt x="616" y="2084"/>
                    <a:pt x="642" y="2067"/>
                  </a:cubicBezTo>
                  <a:cubicBezTo>
                    <a:pt x="663" y="2046"/>
                    <a:pt x="663" y="2004"/>
                    <a:pt x="642" y="1983"/>
                  </a:cubicBezTo>
                  <a:cubicBezTo>
                    <a:pt x="589" y="1920"/>
                    <a:pt x="537" y="1857"/>
                    <a:pt x="484" y="1804"/>
                  </a:cubicBezTo>
                  <a:cubicBezTo>
                    <a:pt x="400" y="1731"/>
                    <a:pt x="348" y="1636"/>
                    <a:pt x="348" y="1520"/>
                  </a:cubicBezTo>
                  <a:cubicBezTo>
                    <a:pt x="337" y="1394"/>
                    <a:pt x="337" y="1247"/>
                    <a:pt x="348" y="1100"/>
                  </a:cubicBezTo>
                  <a:cubicBezTo>
                    <a:pt x="348" y="1049"/>
                    <a:pt x="398" y="1013"/>
                    <a:pt x="453" y="1013"/>
                  </a:cubicBezTo>
                  <a:cubicBezTo>
                    <a:pt x="478" y="1013"/>
                    <a:pt x="503" y="1021"/>
                    <a:pt x="526" y="1037"/>
                  </a:cubicBezTo>
                  <a:cubicBezTo>
                    <a:pt x="684" y="1152"/>
                    <a:pt x="842" y="1279"/>
                    <a:pt x="747" y="1520"/>
                  </a:cubicBezTo>
                  <a:cubicBezTo>
                    <a:pt x="737" y="1562"/>
                    <a:pt x="758" y="1615"/>
                    <a:pt x="800" y="1625"/>
                  </a:cubicBezTo>
                  <a:cubicBezTo>
                    <a:pt x="817" y="1634"/>
                    <a:pt x="834" y="1638"/>
                    <a:pt x="849" y="1638"/>
                  </a:cubicBezTo>
                  <a:cubicBezTo>
                    <a:pt x="890" y="1638"/>
                    <a:pt x="924" y="1611"/>
                    <a:pt x="947" y="1573"/>
                  </a:cubicBezTo>
                  <a:cubicBezTo>
                    <a:pt x="957" y="1552"/>
                    <a:pt x="968" y="1510"/>
                    <a:pt x="978" y="1478"/>
                  </a:cubicBezTo>
                  <a:cubicBezTo>
                    <a:pt x="1052" y="1321"/>
                    <a:pt x="999" y="1184"/>
                    <a:pt x="905" y="1047"/>
                  </a:cubicBezTo>
                  <a:cubicBezTo>
                    <a:pt x="800" y="900"/>
                    <a:pt x="663" y="795"/>
                    <a:pt x="484" y="732"/>
                  </a:cubicBezTo>
                  <a:cubicBezTo>
                    <a:pt x="642" y="459"/>
                    <a:pt x="810" y="217"/>
                    <a:pt x="1083" y="122"/>
                  </a:cubicBezTo>
                  <a:cubicBezTo>
                    <a:pt x="1115" y="122"/>
                    <a:pt x="1125" y="101"/>
                    <a:pt x="1136" y="91"/>
                  </a:cubicBezTo>
                  <a:cubicBezTo>
                    <a:pt x="1157" y="70"/>
                    <a:pt x="1157" y="38"/>
                    <a:pt x="1136" y="38"/>
                  </a:cubicBezTo>
                  <a:cubicBezTo>
                    <a:pt x="1081" y="13"/>
                    <a:pt x="1026" y="0"/>
                    <a:pt x="972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993100" y="2247913"/>
              <a:ext cx="10550" cy="61300"/>
            </a:xfrm>
            <a:custGeom>
              <a:avLst/>
              <a:gdLst/>
              <a:ahLst/>
              <a:cxnLst/>
              <a:rect l="l" t="t" r="r" b="b"/>
              <a:pathLst>
                <a:path w="422" h="2452" extrusionOk="0">
                  <a:moveTo>
                    <a:pt x="106" y="0"/>
                  </a:moveTo>
                  <a:cubicBezTo>
                    <a:pt x="53" y="0"/>
                    <a:pt x="22" y="43"/>
                    <a:pt x="22" y="95"/>
                  </a:cubicBezTo>
                  <a:cubicBezTo>
                    <a:pt x="22" y="421"/>
                    <a:pt x="1" y="747"/>
                    <a:pt x="43" y="1083"/>
                  </a:cubicBezTo>
                  <a:cubicBezTo>
                    <a:pt x="74" y="1462"/>
                    <a:pt x="116" y="1829"/>
                    <a:pt x="158" y="2208"/>
                  </a:cubicBezTo>
                  <a:cubicBezTo>
                    <a:pt x="158" y="2271"/>
                    <a:pt x="158" y="2344"/>
                    <a:pt x="200" y="2397"/>
                  </a:cubicBezTo>
                  <a:cubicBezTo>
                    <a:pt x="221" y="2418"/>
                    <a:pt x="253" y="2429"/>
                    <a:pt x="274" y="2450"/>
                  </a:cubicBezTo>
                  <a:cubicBezTo>
                    <a:pt x="280" y="2451"/>
                    <a:pt x="285" y="2452"/>
                    <a:pt x="291" y="2452"/>
                  </a:cubicBezTo>
                  <a:cubicBezTo>
                    <a:pt x="327" y="2452"/>
                    <a:pt x="361" y="2424"/>
                    <a:pt x="379" y="2397"/>
                  </a:cubicBezTo>
                  <a:cubicBezTo>
                    <a:pt x="389" y="2355"/>
                    <a:pt x="421" y="2313"/>
                    <a:pt x="421" y="2271"/>
                  </a:cubicBezTo>
                  <a:lnTo>
                    <a:pt x="421" y="1987"/>
                  </a:lnTo>
                  <a:cubicBezTo>
                    <a:pt x="411" y="1609"/>
                    <a:pt x="337" y="1251"/>
                    <a:pt x="337" y="873"/>
                  </a:cubicBezTo>
                  <a:cubicBezTo>
                    <a:pt x="337" y="726"/>
                    <a:pt x="284" y="579"/>
                    <a:pt x="274" y="421"/>
                  </a:cubicBezTo>
                  <a:cubicBezTo>
                    <a:pt x="274" y="316"/>
                    <a:pt x="221" y="200"/>
                    <a:pt x="200" y="85"/>
                  </a:cubicBezTo>
                  <a:cubicBezTo>
                    <a:pt x="179" y="32"/>
                    <a:pt x="148" y="0"/>
                    <a:pt x="106" y="0"/>
                  </a:cubicBezTo>
                  <a:close/>
                </a:path>
              </a:pathLst>
            </a:custGeom>
            <a:solidFill>
              <a:srgbClr val="80492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074825" y="2295163"/>
              <a:ext cx="20250" cy="18025"/>
            </a:xfrm>
            <a:custGeom>
              <a:avLst/>
              <a:gdLst/>
              <a:ahLst/>
              <a:cxnLst/>
              <a:rect l="l" t="t" r="r" b="b"/>
              <a:pathLst>
                <a:path w="810" h="721" extrusionOk="0">
                  <a:moveTo>
                    <a:pt x="397" y="1"/>
                  </a:moveTo>
                  <a:cubicBezTo>
                    <a:pt x="291" y="1"/>
                    <a:pt x="188" y="54"/>
                    <a:pt x="106" y="160"/>
                  </a:cubicBezTo>
                  <a:cubicBezTo>
                    <a:pt x="1" y="286"/>
                    <a:pt x="22" y="454"/>
                    <a:pt x="85" y="591"/>
                  </a:cubicBezTo>
                  <a:cubicBezTo>
                    <a:pt x="130" y="710"/>
                    <a:pt x="223" y="717"/>
                    <a:pt x="322" y="717"/>
                  </a:cubicBezTo>
                  <a:cubicBezTo>
                    <a:pt x="338" y="717"/>
                    <a:pt x="353" y="717"/>
                    <a:pt x="368" y="717"/>
                  </a:cubicBezTo>
                  <a:cubicBezTo>
                    <a:pt x="382" y="719"/>
                    <a:pt x="396" y="720"/>
                    <a:pt x="409" y="720"/>
                  </a:cubicBezTo>
                  <a:cubicBezTo>
                    <a:pt x="535" y="720"/>
                    <a:pt x="630" y="633"/>
                    <a:pt x="715" y="528"/>
                  </a:cubicBezTo>
                  <a:cubicBezTo>
                    <a:pt x="810" y="402"/>
                    <a:pt x="778" y="202"/>
                    <a:pt x="642" y="97"/>
                  </a:cubicBezTo>
                  <a:cubicBezTo>
                    <a:pt x="564" y="33"/>
                    <a:pt x="479" y="1"/>
                    <a:pt x="397" y="1"/>
                  </a:cubicBezTo>
                  <a:close/>
                </a:path>
              </a:pathLst>
            </a:custGeom>
            <a:solidFill>
              <a:srgbClr val="C58558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4944225" y="2325688"/>
              <a:ext cx="300" cy="550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4813100" y="2095238"/>
              <a:ext cx="283825" cy="126000"/>
            </a:xfrm>
            <a:custGeom>
              <a:avLst/>
              <a:gdLst/>
              <a:ahLst/>
              <a:cxnLst/>
              <a:rect l="l" t="t" r="r" b="b"/>
              <a:pathLst>
                <a:path w="11353" h="5040" extrusionOk="0">
                  <a:moveTo>
                    <a:pt x="5894" y="1"/>
                  </a:moveTo>
                  <a:cubicBezTo>
                    <a:pt x="5224" y="1"/>
                    <a:pt x="4545" y="94"/>
                    <a:pt x="3858" y="284"/>
                  </a:cubicBezTo>
                  <a:cubicBezTo>
                    <a:pt x="2828" y="579"/>
                    <a:pt x="1913" y="1073"/>
                    <a:pt x="1209" y="1903"/>
                  </a:cubicBezTo>
                  <a:cubicBezTo>
                    <a:pt x="936" y="2218"/>
                    <a:pt x="694" y="2565"/>
                    <a:pt x="484" y="2912"/>
                  </a:cubicBezTo>
                  <a:cubicBezTo>
                    <a:pt x="211" y="3364"/>
                    <a:pt x="127" y="3858"/>
                    <a:pt x="21" y="4352"/>
                  </a:cubicBezTo>
                  <a:cubicBezTo>
                    <a:pt x="0" y="4436"/>
                    <a:pt x="11" y="4541"/>
                    <a:pt x="11" y="4636"/>
                  </a:cubicBezTo>
                  <a:cubicBezTo>
                    <a:pt x="11" y="4731"/>
                    <a:pt x="53" y="4804"/>
                    <a:pt x="95" y="4888"/>
                  </a:cubicBezTo>
                  <a:cubicBezTo>
                    <a:pt x="127" y="4983"/>
                    <a:pt x="211" y="5014"/>
                    <a:pt x="305" y="5035"/>
                  </a:cubicBezTo>
                  <a:cubicBezTo>
                    <a:pt x="333" y="5038"/>
                    <a:pt x="361" y="5040"/>
                    <a:pt x="388" y="5040"/>
                  </a:cubicBezTo>
                  <a:cubicBezTo>
                    <a:pt x="555" y="5040"/>
                    <a:pt x="706" y="4983"/>
                    <a:pt x="841" y="4857"/>
                  </a:cubicBezTo>
                  <a:cubicBezTo>
                    <a:pt x="1031" y="4688"/>
                    <a:pt x="1209" y="4489"/>
                    <a:pt x="1367" y="4279"/>
                  </a:cubicBezTo>
                  <a:cubicBezTo>
                    <a:pt x="1556" y="4005"/>
                    <a:pt x="1766" y="3742"/>
                    <a:pt x="1966" y="3469"/>
                  </a:cubicBezTo>
                  <a:cubicBezTo>
                    <a:pt x="1995" y="3421"/>
                    <a:pt x="2015" y="3373"/>
                    <a:pt x="2082" y="3373"/>
                  </a:cubicBezTo>
                  <a:cubicBezTo>
                    <a:pt x="2089" y="3373"/>
                    <a:pt x="2095" y="3374"/>
                    <a:pt x="2103" y="3375"/>
                  </a:cubicBezTo>
                  <a:cubicBezTo>
                    <a:pt x="2124" y="3490"/>
                    <a:pt x="2124" y="3606"/>
                    <a:pt x="2176" y="3711"/>
                  </a:cubicBezTo>
                  <a:cubicBezTo>
                    <a:pt x="2249" y="3857"/>
                    <a:pt x="2309" y="3915"/>
                    <a:pt x="2425" y="3915"/>
                  </a:cubicBezTo>
                  <a:cubicBezTo>
                    <a:pt x="2459" y="3915"/>
                    <a:pt x="2498" y="3910"/>
                    <a:pt x="2544" y="3900"/>
                  </a:cubicBezTo>
                  <a:cubicBezTo>
                    <a:pt x="2660" y="3869"/>
                    <a:pt x="2765" y="3816"/>
                    <a:pt x="2859" y="3742"/>
                  </a:cubicBezTo>
                  <a:cubicBezTo>
                    <a:pt x="2996" y="3637"/>
                    <a:pt x="3101" y="3511"/>
                    <a:pt x="3185" y="3375"/>
                  </a:cubicBezTo>
                  <a:cubicBezTo>
                    <a:pt x="3364" y="3122"/>
                    <a:pt x="3532" y="2860"/>
                    <a:pt x="3700" y="2618"/>
                  </a:cubicBezTo>
                  <a:cubicBezTo>
                    <a:pt x="3736" y="2582"/>
                    <a:pt x="3749" y="2539"/>
                    <a:pt x="3809" y="2539"/>
                  </a:cubicBezTo>
                  <a:cubicBezTo>
                    <a:pt x="3820" y="2539"/>
                    <a:pt x="3833" y="2541"/>
                    <a:pt x="3848" y="2544"/>
                  </a:cubicBezTo>
                  <a:cubicBezTo>
                    <a:pt x="3848" y="2639"/>
                    <a:pt x="3837" y="2754"/>
                    <a:pt x="3848" y="2860"/>
                  </a:cubicBezTo>
                  <a:cubicBezTo>
                    <a:pt x="3869" y="3017"/>
                    <a:pt x="3900" y="3196"/>
                    <a:pt x="4005" y="3322"/>
                  </a:cubicBezTo>
                  <a:cubicBezTo>
                    <a:pt x="4068" y="3406"/>
                    <a:pt x="4152" y="3438"/>
                    <a:pt x="4257" y="3438"/>
                  </a:cubicBezTo>
                  <a:cubicBezTo>
                    <a:pt x="4426" y="3438"/>
                    <a:pt x="4573" y="3385"/>
                    <a:pt x="4699" y="3269"/>
                  </a:cubicBezTo>
                  <a:cubicBezTo>
                    <a:pt x="4899" y="3091"/>
                    <a:pt x="5046" y="2881"/>
                    <a:pt x="5161" y="2639"/>
                  </a:cubicBezTo>
                  <a:cubicBezTo>
                    <a:pt x="5203" y="2565"/>
                    <a:pt x="5214" y="2460"/>
                    <a:pt x="5351" y="2387"/>
                  </a:cubicBezTo>
                  <a:lnTo>
                    <a:pt x="5351" y="2387"/>
                  </a:lnTo>
                  <a:lnTo>
                    <a:pt x="5340" y="2691"/>
                  </a:lnTo>
                  <a:cubicBezTo>
                    <a:pt x="5361" y="3007"/>
                    <a:pt x="5456" y="3301"/>
                    <a:pt x="5592" y="3574"/>
                  </a:cubicBezTo>
                  <a:cubicBezTo>
                    <a:pt x="5668" y="3706"/>
                    <a:pt x="5773" y="3774"/>
                    <a:pt x="5892" y="3774"/>
                  </a:cubicBezTo>
                  <a:cubicBezTo>
                    <a:pt x="5973" y="3774"/>
                    <a:pt x="6060" y="3743"/>
                    <a:pt x="6149" y="3679"/>
                  </a:cubicBezTo>
                  <a:cubicBezTo>
                    <a:pt x="6265" y="3585"/>
                    <a:pt x="6360" y="3480"/>
                    <a:pt x="6423" y="3354"/>
                  </a:cubicBezTo>
                  <a:cubicBezTo>
                    <a:pt x="6486" y="3248"/>
                    <a:pt x="6538" y="3143"/>
                    <a:pt x="6612" y="3038"/>
                  </a:cubicBezTo>
                  <a:cubicBezTo>
                    <a:pt x="6622" y="3017"/>
                    <a:pt x="6643" y="3007"/>
                    <a:pt x="6665" y="3007"/>
                  </a:cubicBezTo>
                  <a:cubicBezTo>
                    <a:pt x="6675" y="3007"/>
                    <a:pt x="6696" y="3038"/>
                    <a:pt x="6696" y="3049"/>
                  </a:cubicBezTo>
                  <a:cubicBezTo>
                    <a:pt x="6717" y="3143"/>
                    <a:pt x="6717" y="3217"/>
                    <a:pt x="6728" y="3312"/>
                  </a:cubicBezTo>
                  <a:cubicBezTo>
                    <a:pt x="6749" y="3511"/>
                    <a:pt x="6801" y="3700"/>
                    <a:pt x="6948" y="3848"/>
                  </a:cubicBezTo>
                  <a:cubicBezTo>
                    <a:pt x="7026" y="3925"/>
                    <a:pt x="7111" y="3962"/>
                    <a:pt x="7198" y="3962"/>
                  </a:cubicBezTo>
                  <a:cubicBezTo>
                    <a:pt x="7264" y="3962"/>
                    <a:pt x="7332" y="3941"/>
                    <a:pt x="7400" y="3900"/>
                  </a:cubicBezTo>
                  <a:cubicBezTo>
                    <a:pt x="7568" y="3795"/>
                    <a:pt x="7716" y="3669"/>
                    <a:pt x="7800" y="3480"/>
                  </a:cubicBezTo>
                  <a:cubicBezTo>
                    <a:pt x="7926" y="3248"/>
                    <a:pt x="7999" y="2986"/>
                    <a:pt x="8094" y="2723"/>
                  </a:cubicBezTo>
                  <a:cubicBezTo>
                    <a:pt x="8136" y="2628"/>
                    <a:pt x="8136" y="2523"/>
                    <a:pt x="8210" y="2460"/>
                  </a:cubicBezTo>
                  <a:cubicBezTo>
                    <a:pt x="8273" y="2534"/>
                    <a:pt x="8273" y="2639"/>
                    <a:pt x="8304" y="2733"/>
                  </a:cubicBezTo>
                  <a:cubicBezTo>
                    <a:pt x="8346" y="2902"/>
                    <a:pt x="8409" y="3070"/>
                    <a:pt x="8525" y="3206"/>
                  </a:cubicBezTo>
                  <a:cubicBezTo>
                    <a:pt x="8591" y="3278"/>
                    <a:pt x="8659" y="3309"/>
                    <a:pt x="8732" y="3309"/>
                  </a:cubicBezTo>
                  <a:cubicBezTo>
                    <a:pt x="8787" y="3309"/>
                    <a:pt x="8844" y="3291"/>
                    <a:pt x="8903" y="3259"/>
                  </a:cubicBezTo>
                  <a:cubicBezTo>
                    <a:pt x="9040" y="3196"/>
                    <a:pt x="9103" y="3091"/>
                    <a:pt x="9145" y="2954"/>
                  </a:cubicBezTo>
                  <a:cubicBezTo>
                    <a:pt x="9198" y="2786"/>
                    <a:pt x="9240" y="2628"/>
                    <a:pt x="9292" y="2439"/>
                  </a:cubicBezTo>
                  <a:cubicBezTo>
                    <a:pt x="9376" y="2492"/>
                    <a:pt x="9418" y="2576"/>
                    <a:pt x="9471" y="2639"/>
                  </a:cubicBezTo>
                  <a:cubicBezTo>
                    <a:pt x="9734" y="2965"/>
                    <a:pt x="10007" y="3280"/>
                    <a:pt x="10343" y="3532"/>
                  </a:cubicBezTo>
                  <a:cubicBezTo>
                    <a:pt x="10480" y="3637"/>
                    <a:pt x="10627" y="3721"/>
                    <a:pt x="10795" y="3785"/>
                  </a:cubicBezTo>
                  <a:cubicBezTo>
                    <a:pt x="10860" y="3805"/>
                    <a:pt x="10918" y="3815"/>
                    <a:pt x="10973" y="3815"/>
                  </a:cubicBezTo>
                  <a:cubicBezTo>
                    <a:pt x="11088" y="3815"/>
                    <a:pt x="11183" y="3769"/>
                    <a:pt x="11268" y="3669"/>
                  </a:cubicBezTo>
                  <a:cubicBezTo>
                    <a:pt x="11352" y="3585"/>
                    <a:pt x="11352" y="3490"/>
                    <a:pt x="11352" y="3385"/>
                  </a:cubicBezTo>
                  <a:cubicBezTo>
                    <a:pt x="11342" y="3101"/>
                    <a:pt x="11247" y="2828"/>
                    <a:pt x="11142" y="2565"/>
                  </a:cubicBezTo>
                  <a:cubicBezTo>
                    <a:pt x="10932" y="2071"/>
                    <a:pt x="10638" y="1640"/>
                    <a:pt x="10196" y="1335"/>
                  </a:cubicBezTo>
                  <a:cubicBezTo>
                    <a:pt x="9870" y="1115"/>
                    <a:pt x="9513" y="904"/>
                    <a:pt x="9145" y="736"/>
                  </a:cubicBezTo>
                  <a:cubicBezTo>
                    <a:pt x="8079" y="253"/>
                    <a:pt x="6998" y="1"/>
                    <a:pt x="5894" y="1"/>
                  </a:cubicBezTo>
                  <a:close/>
                </a:path>
              </a:pathLst>
            </a:custGeom>
            <a:solidFill>
              <a:srgbClr val="462C1A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852775" y="2196088"/>
              <a:ext cx="120650" cy="110475"/>
            </a:xfrm>
            <a:custGeom>
              <a:avLst/>
              <a:gdLst/>
              <a:ahLst/>
              <a:cxnLst/>
              <a:rect l="l" t="t" r="r" b="b"/>
              <a:pathLst>
                <a:path w="4826" h="4419" extrusionOk="0">
                  <a:moveTo>
                    <a:pt x="2295" y="0"/>
                  </a:moveTo>
                  <a:cubicBezTo>
                    <a:pt x="2152" y="0"/>
                    <a:pt x="2001" y="25"/>
                    <a:pt x="1851" y="55"/>
                  </a:cubicBezTo>
                  <a:cubicBezTo>
                    <a:pt x="1357" y="129"/>
                    <a:pt x="926" y="350"/>
                    <a:pt x="579" y="739"/>
                  </a:cubicBezTo>
                  <a:cubicBezTo>
                    <a:pt x="221" y="1138"/>
                    <a:pt x="43" y="1632"/>
                    <a:pt x="32" y="2179"/>
                  </a:cubicBezTo>
                  <a:cubicBezTo>
                    <a:pt x="1" y="3125"/>
                    <a:pt x="579" y="3913"/>
                    <a:pt x="1346" y="4228"/>
                  </a:cubicBezTo>
                  <a:cubicBezTo>
                    <a:pt x="1652" y="4356"/>
                    <a:pt x="1961" y="4419"/>
                    <a:pt x="2269" y="4419"/>
                  </a:cubicBezTo>
                  <a:cubicBezTo>
                    <a:pt x="2597" y="4419"/>
                    <a:pt x="2924" y="4348"/>
                    <a:pt x="3249" y="4207"/>
                  </a:cubicBezTo>
                  <a:cubicBezTo>
                    <a:pt x="3501" y="4081"/>
                    <a:pt x="3732" y="3955"/>
                    <a:pt x="3921" y="3755"/>
                  </a:cubicBezTo>
                  <a:cubicBezTo>
                    <a:pt x="4237" y="3419"/>
                    <a:pt x="4457" y="2988"/>
                    <a:pt x="4562" y="2536"/>
                  </a:cubicBezTo>
                  <a:cubicBezTo>
                    <a:pt x="4825" y="1348"/>
                    <a:pt x="4079" y="276"/>
                    <a:pt x="3028" y="76"/>
                  </a:cubicBezTo>
                  <a:cubicBezTo>
                    <a:pt x="2839" y="34"/>
                    <a:pt x="2660" y="34"/>
                    <a:pt x="2460" y="13"/>
                  </a:cubicBezTo>
                  <a:cubicBezTo>
                    <a:pt x="2407" y="4"/>
                    <a:pt x="2351" y="0"/>
                    <a:pt x="229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5009650" y="2178538"/>
              <a:ext cx="101200" cy="110450"/>
            </a:xfrm>
            <a:custGeom>
              <a:avLst/>
              <a:gdLst/>
              <a:ahLst/>
              <a:cxnLst/>
              <a:rect l="l" t="t" r="r" b="b"/>
              <a:pathLst>
                <a:path w="4048" h="4418" extrusionOk="0">
                  <a:moveTo>
                    <a:pt x="2224" y="1"/>
                  </a:moveTo>
                  <a:cubicBezTo>
                    <a:pt x="2133" y="1"/>
                    <a:pt x="2040" y="11"/>
                    <a:pt x="1945" y="32"/>
                  </a:cubicBezTo>
                  <a:cubicBezTo>
                    <a:pt x="1788" y="53"/>
                    <a:pt x="1609" y="95"/>
                    <a:pt x="1451" y="158"/>
                  </a:cubicBezTo>
                  <a:cubicBezTo>
                    <a:pt x="1083" y="305"/>
                    <a:pt x="779" y="526"/>
                    <a:pt x="568" y="873"/>
                  </a:cubicBezTo>
                  <a:cubicBezTo>
                    <a:pt x="32" y="1735"/>
                    <a:pt x="1" y="2628"/>
                    <a:pt x="495" y="3511"/>
                  </a:cubicBezTo>
                  <a:cubicBezTo>
                    <a:pt x="810" y="4079"/>
                    <a:pt x="1325" y="4405"/>
                    <a:pt x="1987" y="4415"/>
                  </a:cubicBezTo>
                  <a:cubicBezTo>
                    <a:pt x="2020" y="4417"/>
                    <a:pt x="2052" y="4418"/>
                    <a:pt x="2084" y="4418"/>
                  </a:cubicBezTo>
                  <a:cubicBezTo>
                    <a:pt x="2616" y="4418"/>
                    <a:pt x="3036" y="4171"/>
                    <a:pt x="3343" y="3774"/>
                  </a:cubicBezTo>
                  <a:cubicBezTo>
                    <a:pt x="3890" y="3080"/>
                    <a:pt x="4048" y="2292"/>
                    <a:pt x="3816" y="1420"/>
                  </a:cubicBezTo>
                  <a:cubicBezTo>
                    <a:pt x="3701" y="978"/>
                    <a:pt x="3448" y="610"/>
                    <a:pt x="3081" y="316"/>
                  </a:cubicBezTo>
                  <a:cubicBezTo>
                    <a:pt x="2828" y="120"/>
                    <a:pt x="2538" y="1"/>
                    <a:pt x="22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846850" y="2168613"/>
              <a:ext cx="271725" cy="143425"/>
            </a:xfrm>
            <a:custGeom>
              <a:avLst/>
              <a:gdLst/>
              <a:ahLst/>
              <a:cxnLst/>
              <a:rect l="l" t="t" r="r" b="b"/>
              <a:pathLst>
                <a:path w="10869" h="5737" extrusionOk="0">
                  <a:moveTo>
                    <a:pt x="8823" y="311"/>
                  </a:moveTo>
                  <a:cubicBezTo>
                    <a:pt x="9135" y="311"/>
                    <a:pt x="9418" y="427"/>
                    <a:pt x="9681" y="632"/>
                  </a:cubicBezTo>
                  <a:cubicBezTo>
                    <a:pt x="10049" y="927"/>
                    <a:pt x="10291" y="1284"/>
                    <a:pt x="10417" y="1736"/>
                  </a:cubicBezTo>
                  <a:cubicBezTo>
                    <a:pt x="10669" y="2598"/>
                    <a:pt x="10501" y="3386"/>
                    <a:pt x="9944" y="4091"/>
                  </a:cubicBezTo>
                  <a:cubicBezTo>
                    <a:pt x="9615" y="4512"/>
                    <a:pt x="9165" y="4743"/>
                    <a:pt x="8614" y="4743"/>
                  </a:cubicBezTo>
                  <a:cubicBezTo>
                    <a:pt x="8602" y="4743"/>
                    <a:pt x="8590" y="4742"/>
                    <a:pt x="8577" y="4742"/>
                  </a:cubicBezTo>
                  <a:cubicBezTo>
                    <a:pt x="7915" y="4732"/>
                    <a:pt x="7400" y="4406"/>
                    <a:pt x="7095" y="3828"/>
                  </a:cubicBezTo>
                  <a:cubicBezTo>
                    <a:pt x="6612" y="2945"/>
                    <a:pt x="6633" y="2051"/>
                    <a:pt x="7179" y="1179"/>
                  </a:cubicBezTo>
                  <a:cubicBezTo>
                    <a:pt x="7390" y="843"/>
                    <a:pt x="7684" y="622"/>
                    <a:pt x="8052" y="475"/>
                  </a:cubicBezTo>
                  <a:cubicBezTo>
                    <a:pt x="8209" y="422"/>
                    <a:pt x="8388" y="380"/>
                    <a:pt x="8556" y="338"/>
                  </a:cubicBezTo>
                  <a:cubicBezTo>
                    <a:pt x="8647" y="320"/>
                    <a:pt x="8736" y="311"/>
                    <a:pt x="8823" y="311"/>
                  </a:cubicBezTo>
                  <a:close/>
                  <a:moveTo>
                    <a:pt x="2610" y="1029"/>
                  </a:moveTo>
                  <a:cubicBezTo>
                    <a:pt x="2666" y="1029"/>
                    <a:pt x="2722" y="1033"/>
                    <a:pt x="2775" y="1042"/>
                  </a:cubicBezTo>
                  <a:cubicBezTo>
                    <a:pt x="2975" y="1063"/>
                    <a:pt x="3154" y="1084"/>
                    <a:pt x="3322" y="1126"/>
                  </a:cubicBezTo>
                  <a:cubicBezTo>
                    <a:pt x="4373" y="1326"/>
                    <a:pt x="5140" y="2409"/>
                    <a:pt x="4877" y="3565"/>
                  </a:cubicBezTo>
                  <a:cubicBezTo>
                    <a:pt x="4772" y="4017"/>
                    <a:pt x="4552" y="4448"/>
                    <a:pt x="4226" y="4784"/>
                  </a:cubicBezTo>
                  <a:cubicBezTo>
                    <a:pt x="4047" y="4984"/>
                    <a:pt x="3816" y="5110"/>
                    <a:pt x="3564" y="5236"/>
                  </a:cubicBezTo>
                  <a:cubicBezTo>
                    <a:pt x="3239" y="5377"/>
                    <a:pt x="2912" y="5448"/>
                    <a:pt x="2584" y="5448"/>
                  </a:cubicBezTo>
                  <a:cubicBezTo>
                    <a:pt x="2276" y="5448"/>
                    <a:pt x="1967" y="5385"/>
                    <a:pt x="1661" y="5257"/>
                  </a:cubicBezTo>
                  <a:cubicBezTo>
                    <a:pt x="894" y="4942"/>
                    <a:pt x="316" y="4154"/>
                    <a:pt x="347" y="3208"/>
                  </a:cubicBezTo>
                  <a:cubicBezTo>
                    <a:pt x="358" y="2661"/>
                    <a:pt x="536" y="2167"/>
                    <a:pt x="894" y="1768"/>
                  </a:cubicBezTo>
                  <a:cubicBezTo>
                    <a:pt x="1241" y="1379"/>
                    <a:pt x="1672" y="1158"/>
                    <a:pt x="2166" y="1084"/>
                  </a:cubicBezTo>
                  <a:cubicBezTo>
                    <a:pt x="2316" y="1054"/>
                    <a:pt x="2467" y="1029"/>
                    <a:pt x="2610" y="1029"/>
                  </a:cubicBezTo>
                  <a:close/>
                  <a:moveTo>
                    <a:pt x="8732" y="0"/>
                  </a:moveTo>
                  <a:cubicBezTo>
                    <a:pt x="8129" y="0"/>
                    <a:pt x="7612" y="211"/>
                    <a:pt x="7200" y="643"/>
                  </a:cubicBezTo>
                  <a:cubicBezTo>
                    <a:pt x="6843" y="1011"/>
                    <a:pt x="6633" y="1473"/>
                    <a:pt x="6528" y="1978"/>
                  </a:cubicBezTo>
                  <a:cubicBezTo>
                    <a:pt x="6507" y="2114"/>
                    <a:pt x="6465" y="2262"/>
                    <a:pt x="6444" y="2430"/>
                  </a:cubicBezTo>
                  <a:cubicBezTo>
                    <a:pt x="6288" y="2426"/>
                    <a:pt x="6130" y="2416"/>
                    <a:pt x="5972" y="2416"/>
                  </a:cubicBezTo>
                  <a:cubicBezTo>
                    <a:pt x="5703" y="2416"/>
                    <a:pt x="5434" y="2444"/>
                    <a:pt x="5182" y="2577"/>
                  </a:cubicBezTo>
                  <a:cubicBezTo>
                    <a:pt x="5151" y="2482"/>
                    <a:pt x="5109" y="2398"/>
                    <a:pt x="5046" y="2314"/>
                  </a:cubicBezTo>
                  <a:cubicBezTo>
                    <a:pt x="4772" y="1620"/>
                    <a:pt x="4289" y="1147"/>
                    <a:pt x="3606" y="885"/>
                  </a:cubicBezTo>
                  <a:cubicBezTo>
                    <a:pt x="3395" y="801"/>
                    <a:pt x="3164" y="737"/>
                    <a:pt x="2943" y="685"/>
                  </a:cubicBezTo>
                  <a:cubicBezTo>
                    <a:pt x="2782" y="648"/>
                    <a:pt x="2620" y="630"/>
                    <a:pt x="2459" y="630"/>
                  </a:cubicBezTo>
                  <a:cubicBezTo>
                    <a:pt x="2212" y="630"/>
                    <a:pt x="1966" y="672"/>
                    <a:pt x="1724" y="748"/>
                  </a:cubicBezTo>
                  <a:cubicBezTo>
                    <a:pt x="841" y="1042"/>
                    <a:pt x="316" y="1673"/>
                    <a:pt x="53" y="2535"/>
                  </a:cubicBezTo>
                  <a:cubicBezTo>
                    <a:pt x="42" y="2608"/>
                    <a:pt x="11" y="2682"/>
                    <a:pt x="11" y="2766"/>
                  </a:cubicBezTo>
                  <a:cubicBezTo>
                    <a:pt x="0" y="2987"/>
                    <a:pt x="0" y="3218"/>
                    <a:pt x="0" y="3439"/>
                  </a:cubicBezTo>
                  <a:cubicBezTo>
                    <a:pt x="0" y="3754"/>
                    <a:pt x="95" y="4059"/>
                    <a:pt x="242" y="4353"/>
                  </a:cubicBezTo>
                  <a:cubicBezTo>
                    <a:pt x="685" y="5239"/>
                    <a:pt x="1578" y="5737"/>
                    <a:pt x="2517" y="5737"/>
                  </a:cubicBezTo>
                  <a:cubicBezTo>
                    <a:pt x="2870" y="5737"/>
                    <a:pt x="3229" y="5667"/>
                    <a:pt x="3574" y="5520"/>
                  </a:cubicBezTo>
                  <a:cubicBezTo>
                    <a:pt x="3931" y="5362"/>
                    <a:pt x="4247" y="5131"/>
                    <a:pt x="4520" y="4837"/>
                  </a:cubicBezTo>
                  <a:cubicBezTo>
                    <a:pt x="4972" y="4364"/>
                    <a:pt x="5214" y="3828"/>
                    <a:pt x="5203" y="3166"/>
                  </a:cubicBezTo>
                  <a:lnTo>
                    <a:pt x="5203" y="2945"/>
                  </a:lnTo>
                  <a:cubicBezTo>
                    <a:pt x="5203" y="2882"/>
                    <a:pt x="5214" y="2840"/>
                    <a:pt x="5287" y="2819"/>
                  </a:cubicBezTo>
                  <a:cubicBezTo>
                    <a:pt x="5494" y="2745"/>
                    <a:pt x="5712" y="2697"/>
                    <a:pt x="5932" y="2697"/>
                  </a:cubicBezTo>
                  <a:cubicBezTo>
                    <a:pt x="6025" y="2697"/>
                    <a:pt x="6119" y="2705"/>
                    <a:pt x="6212" y="2724"/>
                  </a:cubicBezTo>
                  <a:cubicBezTo>
                    <a:pt x="6370" y="2766"/>
                    <a:pt x="6465" y="2829"/>
                    <a:pt x="6465" y="3008"/>
                  </a:cubicBezTo>
                  <a:cubicBezTo>
                    <a:pt x="6465" y="3134"/>
                    <a:pt x="6496" y="3250"/>
                    <a:pt x="6528" y="3365"/>
                  </a:cubicBezTo>
                  <a:cubicBezTo>
                    <a:pt x="6706" y="4006"/>
                    <a:pt x="7053" y="4521"/>
                    <a:pt x="7652" y="4837"/>
                  </a:cubicBezTo>
                  <a:cubicBezTo>
                    <a:pt x="7909" y="4974"/>
                    <a:pt x="8173" y="5064"/>
                    <a:pt x="8466" y="5064"/>
                  </a:cubicBezTo>
                  <a:cubicBezTo>
                    <a:pt x="8509" y="5064"/>
                    <a:pt x="8554" y="5062"/>
                    <a:pt x="8598" y="5058"/>
                  </a:cubicBezTo>
                  <a:cubicBezTo>
                    <a:pt x="9187" y="5005"/>
                    <a:pt x="9671" y="4742"/>
                    <a:pt x="10080" y="4311"/>
                  </a:cubicBezTo>
                  <a:cubicBezTo>
                    <a:pt x="10459" y="3901"/>
                    <a:pt x="10680" y="3407"/>
                    <a:pt x="10764" y="2850"/>
                  </a:cubicBezTo>
                  <a:cubicBezTo>
                    <a:pt x="10869" y="2114"/>
                    <a:pt x="10711" y="1421"/>
                    <a:pt x="10249" y="822"/>
                  </a:cubicBezTo>
                  <a:cubicBezTo>
                    <a:pt x="10080" y="590"/>
                    <a:pt x="9881" y="412"/>
                    <a:pt x="9628" y="296"/>
                  </a:cubicBezTo>
                  <a:cubicBezTo>
                    <a:pt x="9366" y="170"/>
                    <a:pt x="9124" y="12"/>
                    <a:pt x="8819" y="2"/>
                  </a:cubicBezTo>
                  <a:cubicBezTo>
                    <a:pt x="8790" y="1"/>
                    <a:pt x="8761" y="0"/>
                    <a:pt x="8732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884575" y="2236713"/>
              <a:ext cx="47850" cy="32775"/>
            </a:xfrm>
            <a:custGeom>
              <a:avLst/>
              <a:gdLst/>
              <a:ahLst/>
              <a:cxnLst/>
              <a:rect l="l" t="t" r="r" b="b"/>
              <a:pathLst>
                <a:path w="1914" h="1311" extrusionOk="0">
                  <a:moveTo>
                    <a:pt x="1014" y="0"/>
                  </a:moveTo>
                  <a:cubicBezTo>
                    <a:pt x="975" y="0"/>
                    <a:pt x="935" y="6"/>
                    <a:pt x="894" y="18"/>
                  </a:cubicBezTo>
                  <a:cubicBezTo>
                    <a:pt x="358" y="165"/>
                    <a:pt x="22" y="648"/>
                    <a:pt x="22" y="1100"/>
                  </a:cubicBezTo>
                  <a:cubicBezTo>
                    <a:pt x="22" y="1142"/>
                    <a:pt x="22" y="1174"/>
                    <a:pt x="0" y="1205"/>
                  </a:cubicBezTo>
                  <a:cubicBezTo>
                    <a:pt x="11" y="1247"/>
                    <a:pt x="11" y="1300"/>
                    <a:pt x="74" y="1310"/>
                  </a:cubicBezTo>
                  <a:cubicBezTo>
                    <a:pt x="116" y="1310"/>
                    <a:pt x="158" y="1289"/>
                    <a:pt x="179" y="1247"/>
                  </a:cubicBezTo>
                  <a:cubicBezTo>
                    <a:pt x="242" y="1100"/>
                    <a:pt x="305" y="974"/>
                    <a:pt x="358" y="827"/>
                  </a:cubicBezTo>
                  <a:cubicBezTo>
                    <a:pt x="400" y="722"/>
                    <a:pt x="463" y="648"/>
                    <a:pt x="547" y="564"/>
                  </a:cubicBezTo>
                  <a:cubicBezTo>
                    <a:pt x="652" y="454"/>
                    <a:pt x="786" y="399"/>
                    <a:pt x="920" y="399"/>
                  </a:cubicBezTo>
                  <a:cubicBezTo>
                    <a:pt x="1054" y="399"/>
                    <a:pt x="1188" y="454"/>
                    <a:pt x="1293" y="564"/>
                  </a:cubicBezTo>
                  <a:cubicBezTo>
                    <a:pt x="1419" y="711"/>
                    <a:pt x="1525" y="879"/>
                    <a:pt x="1525" y="1090"/>
                  </a:cubicBezTo>
                  <a:cubicBezTo>
                    <a:pt x="1525" y="1142"/>
                    <a:pt x="1525" y="1205"/>
                    <a:pt x="1567" y="1247"/>
                  </a:cubicBezTo>
                  <a:cubicBezTo>
                    <a:pt x="1584" y="1273"/>
                    <a:pt x="1601" y="1292"/>
                    <a:pt x="1630" y="1292"/>
                  </a:cubicBezTo>
                  <a:cubicBezTo>
                    <a:pt x="1636" y="1292"/>
                    <a:pt x="1643" y="1291"/>
                    <a:pt x="1651" y="1289"/>
                  </a:cubicBezTo>
                  <a:cubicBezTo>
                    <a:pt x="1672" y="1279"/>
                    <a:pt x="1714" y="1258"/>
                    <a:pt x="1735" y="1247"/>
                  </a:cubicBezTo>
                  <a:cubicBezTo>
                    <a:pt x="1914" y="1184"/>
                    <a:pt x="1914" y="1174"/>
                    <a:pt x="1871" y="1016"/>
                  </a:cubicBezTo>
                  <a:cubicBezTo>
                    <a:pt x="1840" y="911"/>
                    <a:pt x="1819" y="816"/>
                    <a:pt x="1787" y="722"/>
                  </a:cubicBezTo>
                  <a:cubicBezTo>
                    <a:pt x="1714" y="491"/>
                    <a:pt x="1598" y="280"/>
                    <a:pt x="1388" y="144"/>
                  </a:cubicBezTo>
                  <a:cubicBezTo>
                    <a:pt x="1274" y="62"/>
                    <a:pt x="1148" y="0"/>
                    <a:pt x="1014" y="0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5041725" y="2225963"/>
              <a:ext cx="41275" cy="28275"/>
            </a:xfrm>
            <a:custGeom>
              <a:avLst/>
              <a:gdLst/>
              <a:ahLst/>
              <a:cxnLst/>
              <a:rect l="l" t="t" r="r" b="b"/>
              <a:pathLst>
                <a:path w="1651" h="1131" extrusionOk="0">
                  <a:moveTo>
                    <a:pt x="873" y="1"/>
                  </a:moveTo>
                  <a:cubicBezTo>
                    <a:pt x="788" y="1"/>
                    <a:pt x="703" y="16"/>
                    <a:pt x="620" y="48"/>
                  </a:cubicBezTo>
                  <a:cubicBezTo>
                    <a:pt x="221" y="195"/>
                    <a:pt x="53" y="500"/>
                    <a:pt x="0" y="868"/>
                  </a:cubicBezTo>
                  <a:cubicBezTo>
                    <a:pt x="0" y="984"/>
                    <a:pt x="0" y="1047"/>
                    <a:pt x="63" y="1099"/>
                  </a:cubicBezTo>
                  <a:cubicBezTo>
                    <a:pt x="74" y="1120"/>
                    <a:pt x="105" y="1131"/>
                    <a:pt x="116" y="1131"/>
                  </a:cubicBezTo>
                  <a:cubicBezTo>
                    <a:pt x="126" y="1131"/>
                    <a:pt x="168" y="1120"/>
                    <a:pt x="168" y="1099"/>
                  </a:cubicBezTo>
                  <a:cubicBezTo>
                    <a:pt x="179" y="1047"/>
                    <a:pt x="210" y="984"/>
                    <a:pt x="221" y="921"/>
                  </a:cubicBezTo>
                  <a:cubicBezTo>
                    <a:pt x="273" y="763"/>
                    <a:pt x="315" y="605"/>
                    <a:pt x="421" y="469"/>
                  </a:cubicBezTo>
                  <a:cubicBezTo>
                    <a:pt x="517" y="344"/>
                    <a:pt x="633" y="283"/>
                    <a:pt x="769" y="283"/>
                  </a:cubicBezTo>
                  <a:cubicBezTo>
                    <a:pt x="840" y="283"/>
                    <a:pt x="916" y="300"/>
                    <a:pt x="999" y="332"/>
                  </a:cubicBezTo>
                  <a:cubicBezTo>
                    <a:pt x="1177" y="405"/>
                    <a:pt x="1314" y="542"/>
                    <a:pt x="1377" y="721"/>
                  </a:cubicBezTo>
                  <a:cubicBezTo>
                    <a:pt x="1409" y="815"/>
                    <a:pt x="1419" y="921"/>
                    <a:pt x="1440" y="1015"/>
                  </a:cubicBezTo>
                  <a:cubicBezTo>
                    <a:pt x="1461" y="1068"/>
                    <a:pt x="1472" y="1131"/>
                    <a:pt x="1535" y="1131"/>
                  </a:cubicBezTo>
                  <a:cubicBezTo>
                    <a:pt x="1587" y="1131"/>
                    <a:pt x="1619" y="1078"/>
                    <a:pt x="1640" y="1026"/>
                  </a:cubicBezTo>
                  <a:cubicBezTo>
                    <a:pt x="1650" y="994"/>
                    <a:pt x="1650" y="963"/>
                    <a:pt x="1650" y="931"/>
                  </a:cubicBezTo>
                  <a:cubicBezTo>
                    <a:pt x="1640" y="668"/>
                    <a:pt x="1566" y="437"/>
                    <a:pt x="1388" y="237"/>
                  </a:cubicBezTo>
                  <a:cubicBezTo>
                    <a:pt x="1256" y="83"/>
                    <a:pt x="1067" y="1"/>
                    <a:pt x="873" y="1"/>
                  </a:cubicBezTo>
                  <a:close/>
                </a:path>
              </a:pathLst>
            </a:custGeom>
            <a:solidFill>
              <a:srgbClr val="0F0D0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813100" y="2055563"/>
              <a:ext cx="278050" cy="142700"/>
            </a:xfrm>
            <a:custGeom>
              <a:avLst/>
              <a:gdLst/>
              <a:ahLst/>
              <a:cxnLst/>
              <a:rect l="l" t="t" r="r" b="b"/>
              <a:pathLst>
                <a:path w="11122" h="5708" extrusionOk="0">
                  <a:moveTo>
                    <a:pt x="6328" y="0"/>
                  </a:moveTo>
                  <a:cubicBezTo>
                    <a:pt x="6044" y="11"/>
                    <a:pt x="5761" y="0"/>
                    <a:pt x="5498" y="21"/>
                  </a:cubicBezTo>
                  <a:cubicBezTo>
                    <a:pt x="4730" y="105"/>
                    <a:pt x="3984" y="295"/>
                    <a:pt x="3238" y="557"/>
                  </a:cubicBezTo>
                  <a:cubicBezTo>
                    <a:pt x="2639" y="768"/>
                    <a:pt x="2071" y="1020"/>
                    <a:pt x="1535" y="1367"/>
                  </a:cubicBezTo>
                  <a:cubicBezTo>
                    <a:pt x="1125" y="1609"/>
                    <a:pt x="757" y="1903"/>
                    <a:pt x="431" y="2260"/>
                  </a:cubicBezTo>
                  <a:cubicBezTo>
                    <a:pt x="221" y="2481"/>
                    <a:pt x="116" y="2733"/>
                    <a:pt x="106" y="3049"/>
                  </a:cubicBezTo>
                  <a:cubicBezTo>
                    <a:pt x="85" y="3732"/>
                    <a:pt x="64" y="4426"/>
                    <a:pt x="64" y="5109"/>
                  </a:cubicBezTo>
                  <a:cubicBezTo>
                    <a:pt x="64" y="5214"/>
                    <a:pt x="64" y="5319"/>
                    <a:pt x="21" y="5424"/>
                  </a:cubicBezTo>
                  <a:cubicBezTo>
                    <a:pt x="0" y="5529"/>
                    <a:pt x="11" y="5624"/>
                    <a:pt x="53" y="5708"/>
                  </a:cubicBezTo>
                  <a:lnTo>
                    <a:pt x="158" y="5676"/>
                  </a:lnTo>
                  <a:cubicBezTo>
                    <a:pt x="158" y="5676"/>
                    <a:pt x="337" y="5287"/>
                    <a:pt x="747" y="4793"/>
                  </a:cubicBezTo>
                  <a:cubicBezTo>
                    <a:pt x="883" y="4625"/>
                    <a:pt x="1010" y="4468"/>
                    <a:pt x="1167" y="4320"/>
                  </a:cubicBezTo>
                  <a:cubicBezTo>
                    <a:pt x="2061" y="3395"/>
                    <a:pt x="3564" y="2334"/>
                    <a:pt x="5824" y="2323"/>
                  </a:cubicBezTo>
                  <a:lnTo>
                    <a:pt x="5834" y="2323"/>
                  </a:lnTo>
                  <a:cubicBezTo>
                    <a:pt x="5981" y="2313"/>
                    <a:pt x="6118" y="2313"/>
                    <a:pt x="6265" y="2313"/>
                  </a:cubicBezTo>
                  <a:cubicBezTo>
                    <a:pt x="6612" y="2313"/>
                    <a:pt x="6948" y="2313"/>
                    <a:pt x="7295" y="2376"/>
                  </a:cubicBezTo>
                  <a:cubicBezTo>
                    <a:pt x="7411" y="2397"/>
                    <a:pt x="7526" y="2418"/>
                    <a:pt x="7632" y="2439"/>
                  </a:cubicBezTo>
                  <a:cubicBezTo>
                    <a:pt x="9618" y="2733"/>
                    <a:pt x="10711" y="3448"/>
                    <a:pt x="11121" y="3805"/>
                  </a:cubicBezTo>
                  <a:cubicBezTo>
                    <a:pt x="11121" y="3648"/>
                    <a:pt x="11121" y="3490"/>
                    <a:pt x="11006" y="3343"/>
                  </a:cubicBezTo>
                  <a:cubicBezTo>
                    <a:pt x="10879" y="3175"/>
                    <a:pt x="10753" y="2996"/>
                    <a:pt x="10617" y="2817"/>
                  </a:cubicBezTo>
                  <a:cubicBezTo>
                    <a:pt x="10312" y="2439"/>
                    <a:pt x="10018" y="2050"/>
                    <a:pt x="9744" y="1630"/>
                  </a:cubicBezTo>
                  <a:cubicBezTo>
                    <a:pt x="9545" y="1325"/>
                    <a:pt x="9355" y="1020"/>
                    <a:pt x="9156" y="736"/>
                  </a:cubicBezTo>
                  <a:cubicBezTo>
                    <a:pt x="9082" y="631"/>
                    <a:pt x="8998" y="526"/>
                    <a:pt x="8861" y="473"/>
                  </a:cubicBezTo>
                  <a:cubicBezTo>
                    <a:pt x="8620" y="368"/>
                    <a:pt x="8378" y="263"/>
                    <a:pt x="8115" y="190"/>
                  </a:cubicBezTo>
                  <a:cubicBezTo>
                    <a:pt x="7526" y="53"/>
                    <a:pt x="6906" y="0"/>
                    <a:pt x="632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1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03" name="Google Shape;903;p41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1"/>
          <p:cNvGrpSpPr/>
          <p:nvPr/>
        </p:nvGrpSpPr>
        <p:grpSpPr>
          <a:xfrm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906" name="Google Shape;906;p41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8" name="Google Shape;90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graduating</a:t>
            </a:r>
            <a:r>
              <a:rPr lang="en"/>
              <a:t> classes</a:t>
            </a:r>
            <a:endParaRPr/>
          </a:p>
        </p:txBody>
      </p:sp>
      <p:sp>
        <p:nvSpPr>
          <p:cNvPr id="909" name="Google Shape;909;p41"/>
          <p:cNvSpPr txBox="1">
            <a:spLocks noGrp="1"/>
          </p:cNvSpPr>
          <p:nvPr>
            <p:ph type="title" idx="2"/>
          </p:nvPr>
        </p:nvSpPr>
        <p:spPr>
          <a:xfrm>
            <a:off x="88467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10" name="Google Shape;910;p41"/>
          <p:cNvSpPr txBox="1">
            <a:spLocks noGrp="1"/>
          </p:cNvSpPr>
          <p:nvPr>
            <p:ph type="subTitle" idx="1"/>
          </p:nvPr>
        </p:nvSpPr>
        <p:spPr>
          <a:xfrm>
            <a:off x="884675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911" name="Google Shape;911;p41"/>
          <p:cNvSpPr txBox="1">
            <a:spLocks noGrp="1"/>
          </p:cNvSpPr>
          <p:nvPr>
            <p:ph type="title" idx="3"/>
          </p:nvPr>
        </p:nvSpPr>
        <p:spPr>
          <a:xfrm>
            <a:off x="3475797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12" name="Google Shape;912;p41"/>
          <p:cNvSpPr txBox="1">
            <a:spLocks noGrp="1"/>
          </p:cNvSpPr>
          <p:nvPr>
            <p:ph type="subTitle" idx="4"/>
          </p:nvPr>
        </p:nvSpPr>
        <p:spPr>
          <a:xfrm>
            <a:off x="3475798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13" name="Google Shape;913;p41"/>
          <p:cNvSpPr txBox="1">
            <a:spLocks noGrp="1"/>
          </p:cNvSpPr>
          <p:nvPr>
            <p:ph type="title" idx="5"/>
          </p:nvPr>
        </p:nvSpPr>
        <p:spPr>
          <a:xfrm>
            <a:off x="6066925" y="3066300"/>
            <a:ext cx="2192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14" name="Google Shape;914;p41"/>
          <p:cNvSpPr txBox="1">
            <a:spLocks noGrp="1"/>
          </p:cNvSpPr>
          <p:nvPr>
            <p:ph type="subTitle" idx="6"/>
          </p:nvPr>
        </p:nvSpPr>
        <p:spPr>
          <a:xfrm>
            <a:off x="6066927" y="3596099"/>
            <a:ext cx="21924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915" name="Google Shape;915;p41"/>
          <p:cNvSpPr/>
          <p:nvPr/>
        </p:nvSpPr>
        <p:spPr>
          <a:xfrm>
            <a:off x="1369076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1"/>
          <p:cNvSpPr/>
          <p:nvPr/>
        </p:nvSpPr>
        <p:spPr>
          <a:xfrm>
            <a:off x="3960198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1"/>
          <p:cNvSpPr/>
          <p:nvPr/>
        </p:nvSpPr>
        <p:spPr>
          <a:xfrm>
            <a:off x="6551328" y="1701062"/>
            <a:ext cx="1223599" cy="1181705"/>
          </a:xfrm>
          <a:custGeom>
            <a:avLst/>
            <a:gdLst/>
            <a:ahLst/>
            <a:cxnLst/>
            <a:rect l="l" t="t" r="r" b="b"/>
            <a:pathLst>
              <a:path w="23567" h="14249" extrusionOk="0">
                <a:moveTo>
                  <a:pt x="15453" y="1"/>
                </a:moveTo>
                <a:cubicBezTo>
                  <a:pt x="11276" y="1"/>
                  <a:pt x="6256" y="80"/>
                  <a:pt x="1209" y="155"/>
                </a:cubicBezTo>
                <a:cubicBezTo>
                  <a:pt x="789" y="176"/>
                  <a:pt x="452" y="365"/>
                  <a:pt x="431" y="628"/>
                </a:cubicBezTo>
                <a:cubicBezTo>
                  <a:pt x="200" y="5747"/>
                  <a:pt x="0" y="10740"/>
                  <a:pt x="400" y="13683"/>
                </a:cubicBezTo>
                <a:cubicBezTo>
                  <a:pt x="421" y="13925"/>
                  <a:pt x="747" y="14124"/>
                  <a:pt x="1157" y="14124"/>
                </a:cubicBezTo>
                <a:cubicBezTo>
                  <a:pt x="5593" y="14199"/>
                  <a:pt x="9856" y="14249"/>
                  <a:pt x="13749" y="14249"/>
                </a:cubicBezTo>
                <a:cubicBezTo>
                  <a:pt x="16949" y="14249"/>
                  <a:pt x="19900" y="14215"/>
                  <a:pt x="22494" y="14135"/>
                </a:cubicBezTo>
                <a:cubicBezTo>
                  <a:pt x="22904" y="14124"/>
                  <a:pt x="23219" y="13925"/>
                  <a:pt x="23251" y="13683"/>
                </a:cubicBezTo>
                <a:cubicBezTo>
                  <a:pt x="23566" y="9951"/>
                  <a:pt x="23482" y="5442"/>
                  <a:pt x="23230" y="607"/>
                </a:cubicBezTo>
                <a:cubicBezTo>
                  <a:pt x="23219" y="365"/>
                  <a:pt x="22915" y="155"/>
                  <a:pt x="22505" y="134"/>
                </a:cubicBezTo>
                <a:cubicBezTo>
                  <a:pt x="20705" y="37"/>
                  <a:pt x="18271" y="1"/>
                  <a:pt x="15453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442375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Luckiest Guy"/>
                <a:ea typeface="Luckiest Guy"/>
                <a:cs typeface="Luckiest Guy"/>
                <a:sym typeface="Luckiest Guy"/>
              </a:rPr>
              <a:t>A</a:t>
            </a:r>
            <a:endParaRPr sz="5000">
              <a:solidFill>
                <a:schemeClr val="accent3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19" name="Google Shape;919;p41"/>
          <p:cNvSpPr/>
          <p:nvPr/>
        </p:nvSpPr>
        <p:spPr>
          <a:xfrm>
            <a:off x="4033498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Luckiest Guy"/>
                <a:ea typeface="Luckiest Guy"/>
                <a:cs typeface="Luckiest Guy"/>
                <a:sym typeface="Luckiest Guy"/>
              </a:rPr>
              <a:t>B</a:t>
            </a:r>
            <a:endParaRPr sz="5000">
              <a:solidFill>
                <a:schemeClr val="accent2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20" name="Google Shape;920;p41"/>
          <p:cNvSpPr/>
          <p:nvPr/>
        </p:nvSpPr>
        <p:spPr>
          <a:xfrm>
            <a:off x="6624627" y="1753416"/>
            <a:ext cx="1077000" cy="1077000"/>
          </a:xfrm>
          <a:prstGeom prst="roundRect">
            <a:avLst>
              <a:gd name="adj" fmla="val 7201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  <a:latin typeface="Luckiest Guy"/>
                <a:ea typeface="Luckiest Guy"/>
                <a:cs typeface="Luckiest Guy"/>
                <a:sym typeface="Luckiest Guy"/>
              </a:rPr>
              <a:t>C</a:t>
            </a:r>
            <a:endParaRPr sz="5000">
              <a:solidFill>
                <a:schemeClr val="accent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42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26" name="Google Shape;926;p42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2"/>
          <p:cNvGrpSpPr/>
          <p:nvPr/>
        </p:nvGrpSpPr>
        <p:grpSpPr>
          <a:xfrm rot="-8100000">
            <a:off x="7540836" y="323515"/>
            <a:ext cx="1071852" cy="968140"/>
            <a:chOff x="3352500" y="5131825"/>
            <a:chExt cx="912380" cy="824098"/>
          </a:xfrm>
        </p:grpSpPr>
        <p:sp>
          <p:nvSpPr>
            <p:cNvPr id="929" name="Google Shape;929;p42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2"/>
          <p:cNvSpPr txBox="1">
            <a:spLocks noGrp="1"/>
          </p:cNvSpPr>
          <p:nvPr>
            <p:ph type="title"/>
          </p:nvPr>
        </p:nvSpPr>
        <p:spPr>
          <a:xfrm>
            <a:off x="740225" y="44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SPECIAL</a:t>
            </a:r>
            <a:r>
              <a:rPr lang="en"/>
              <a:t> AWARDS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32" name="Google Shape;932;p42"/>
          <p:cNvSpPr txBox="1">
            <a:spLocks noGrp="1"/>
          </p:cNvSpPr>
          <p:nvPr>
            <p:ph type="title" idx="2"/>
          </p:nvPr>
        </p:nvSpPr>
        <p:spPr>
          <a:xfrm>
            <a:off x="2130225" y="1675025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33" name="Google Shape;933;p42"/>
          <p:cNvSpPr txBox="1">
            <a:spLocks noGrp="1"/>
          </p:cNvSpPr>
          <p:nvPr>
            <p:ph type="subTitle" idx="1"/>
          </p:nvPr>
        </p:nvSpPr>
        <p:spPr>
          <a:xfrm>
            <a:off x="2130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 in the Solar System</a:t>
            </a:r>
            <a:endParaRPr/>
          </a:p>
        </p:txBody>
      </p:sp>
      <p:sp>
        <p:nvSpPr>
          <p:cNvPr id="934" name="Google Shape;934;p42"/>
          <p:cNvSpPr txBox="1">
            <a:spLocks noGrp="1"/>
          </p:cNvSpPr>
          <p:nvPr>
            <p:ph type="title" idx="3"/>
          </p:nvPr>
        </p:nvSpPr>
        <p:spPr>
          <a:xfrm>
            <a:off x="5998202" y="1690271"/>
            <a:ext cx="2280000" cy="50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35" name="Google Shape;935;p42"/>
          <p:cNvSpPr txBox="1">
            <a:spLocks noGrp="1"/>
          </p:cNvSpPr>
          <p:nvPr>
            <p:ph type="subTitle" idx="4"/>
          </p:nvPr>
        </p:nvSpPr>
        <p:spPr>
          <a:xfrm>
            <a:off x="5998200" y="2081952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extremely hot, even more than Mercury</a:t>
            </a:r>
            <a:endParaRPr/>
          </a:p>
        </p:txBody>
      </p:sp>
      <p:sp>
        <p:nvSpPr>
          <p:cNvPr id="936" name="Google Shape;936;p42"/>
          <p:cNvSpPr txBox="1">
            <a:spLocks noGrp="1"/>
          </p:cNvSpPr>
          <p:nvPr>
            <p:ph type="title" idx="5"/>
          </p:nvPr>
        </p:nvSpPr>
        <p:spPr>
          <a:xfrm>
            <a:off x="2130200" y="3199852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37" name="Google Shape;937;p42"/>
          <p:cNvSpPr txBox="1">
            <a:spLocks noGrp="1"/>
          </p:cNvSpPr>
          <p:nvPr>
            <p:ph type="subTitle" idx="6"/>
          </p:nvPr>
        </p:nvSpPr>
        <p:spPr>
          <a:xfrm>
            <a:off x="2130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</a:t>
            </a:r>
            <a:endParaRPr/>
          </a:p>
        </p:txBody>
      </p:sp>
      <p:sp>
        <p:nvSpPr>
          <p:cNvPr id="938" name="Google Shape;938;p42"/>
          <p:cNvSpPr txBox="1">
            <a:spLocks noGrp="1"/>
          </p:cNvSpPr>
          <p:nvPr>
            <p:ph type="title" idx="7"/>
          </p:nvPr>
        </p:nvSpPr>
        <p:spPr>
          <a:xfrm>
            <a:off x="5998204" y="3200078"/>
            <a:ext cx="2280000" cy="5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39" name="Google Shape;939;p42"/>
          <p:cNvSpPr txBox="1">
            <a:spLocks noGrp="1"/>
          </p:cNvSpPr>
          <p:nvPr>
            <p:ph type="subTitle" idx="8"/>
          </p:nvPr>
        </p:nvSpPr>
        <p:spPr>
          <a:xfrm>
            <a:off x="5998200" y="3591550"/>
            <a:ext cx="2280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grpSp>
        <p:nvGrpSpPr>
          <p:cNvPr id="940" name="Google Shape;940;p42"/>
          <p:cNvGrpSpPr/>
          <p:nvPr/>
        </p:nvGrpSpPr>
        <p:grpSpPr>
          <a:xfrm>
            <a:off x="4789812" y="3318922"/>
            <a:ext cx="974565" cy="882279"/>
            <a:chOff x="4789812" y="3318922"/>
            <a:chExt cx="974565" cy="882279"/>
          </a:xfrm>
        </p:grpSpPr>
        <p:grpSp>
          <p:nvGrpSpPr>
            <p:cNvPr id="941" name="Google Shape;941;p42"/>
            <p:cNvGrpSpPr/>
            <p:nvPr/>
          </p:nvGrpSpPr>
          <p:grpSpPr>
            <a:xfrm>
              <a:off x="4789812" y="3318922"/>
              <a:ext cx="974565" cy="882279"/>
              <a:chOff x="1664690" y="5831544"/>
              <a:chExt cx="566344" cy="512714"/>
            </a:xfrm>
          </p:grpSpPr>
          <p:sp>
            <p:nvSpPr>
              <p:cNvPr id="942" name="Google Shape;942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944;p42"/>
            <p:cNvGrpSpPr/>
            <p:nvPr/>
          </p:nvGrpSpPr>
          <p:grpSpPr>
            <a:xfrm>
              <a:off x="5148540" y="3584540"/>
              <a:ext cx="257127" cy="351049"/>
              <a:chOff x="3389977" y="3995278"/>
              <a:chExt cx="257127" cy="351049"/>
            </a:xfrm>
          </p:grpSpPr>
          <p:sp>
            <p:nvSpPr>
              <p:cNvPr id="945" name="Google Shape;945;p42"/>
              <p:cNvSpPr/>
              <p:nvPr/>
            </p:nvSpPr>
            <p:spPr>
              <a:xfrm>
                <a:off x="3588382" y="4154962"/>
                <a:ext cx="58722" cy="58722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785" extrusionOk="0">
                    <a:moveTo>
                      <a:pt x="1320" y="0"/>
                    </a:moveTo>
                    <a:cubicBezTo>
                      <a:pt x="1213" y="161"/>
                      <a:pt x="1071" y="303"/>
                      <a:pt x="910" y="464"/>
                    </a:cubicBezTo>
                    <a:lnTo>
                      <a:pt x="464" y="892"/>
                    </a:lnTo>
                    <a:cubicBezTo>
                      <a:pt x="303" y="1071"/>
                      <a:pt x="178" y="1196"/>
                      <a:pt x="0" y="1320"/>
                    </a:cubicBezTo>
                    <a:lnTo>
                      <a:pt x="464" y="1784"/>
                    </a:lnTo>
                    <a:lnTo>
                      <a:pt x="1784" y="464"/>
                    </a:lnTo>
                    <a:lnTo>
                      <a:pt x="132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453371" y="4022879"/>
                <a:ext cx="169652" cy="163204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4961" extrusionOk="0">
                    <a:moveTo>
                      <a:pt x="1916" y="0"/>
                    </a:moveTo>
                    <a:cubicBezTo>
                      <a:pt x="1677" y="0"/>
                      <a:pt x="1437" y="90"/>
                      <a:pt x="1249" y="268"/>
                    </a:cubicBezTo>
                    <a:lnTo>
                      <a:pt x="375" y="1160"/>
                    </a:lnTo>
                    <a:cubicBezTo>
                      <a:pt x="0" y="1517"/>
                      <a:pt x="0" y="2124"/>
                      <a:pt x="375" y="2481"/>
                    </a:cubicBezTo>
                    <a:cubicBezTo>
                      <a:pt x="660" y="2195"/>
                      <a:pt x="1053" y="2035"/>
                      <a:pt x="1481" y="2035"/>
                    </a:cubicBezTo>
                    <a:cubicBezTo>
                      <a:pt x="1892" y="2035"/>
                      <a:pt x="2302" y="2195"/>
                      <a:pt x="2570" y="2481"/>
                    </a:cubicBezTo>
                    <a:cubicBezTo>
                      <a:pt x="2873" y="2784"/>
                      <a:pt x="3033" y="3176"/>
                      <a:pt x="3033" y="3587"/>
                    </a:cubicBezTo>
                    <a:cubicBezTo>
                      <a:pt x="3033" y="4015"/>
                      <a:pt x="2873" y="4408"/>
                      <a:pt x="2570" y="4693"/>
                    </a:cubicBezTo>
                    <a:cubicBezTo>
                      <a:pt x="2766" y="4872"/>
                      <a:pt x="2998" y="4961"/>
                      <a:pt x="3248" y="4961"/>
                    </a:cubicBezTo>
                    <a:cubicBezTo>
                      <a:pt x="3480" y="4961"/>
                      <a:pt x="3729" y="4872"/>
                      <a:pt x="3908" y="4693"/>
                    </a:cubicBezTo>
                    <a:lnTo>
                      <a:pt x="4782" y="3819"/>
                    </a:lnTo>
                    <a:cubicBezTo>
                      <a:pt x="5157" y="3444"/>
                      <a:pt x="5157" y="2855"/>
                      <a:pt x="4782" y="2481"/>
                    </a:cubicBezTo>
                    <a:lnTo>
                      <a:pt x="2570" y="268"/>
                    </a:lnTo>
                    <a:cubicBezTo>
                      <a:pt x="2391" y="90"/>
                      <a:pt x="2155" y="0"/>
                      <a:pt x="1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470971" y="4110353"/>
                <a:ext cx="6165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1874" extrusionOk="0">
                    <a:moveTo>
                      <a:pt x="946" y="0"/>
                    </a:moveTo>
                    <a:cubicBezTo>
                      <a:pt x="679" y="0"/>
                      <a:pt x="447" y="107"/>
                      <a:pt x="268" y="268"/>
                    </a:cubicBezTo>
                    <a:cubicBezTo>
                      <a:pt x="90" y="446"/>
                      <a:pt x="0" y="678"/>
                      <a:pt x="0" y="928"/>
                    </a:cubicBezTo>
                    <a:cubicBezTo>
                      <a:pt x="0" y="1178"/>
                      <a:pt x="90" y="1410"/>
                      <a:pt x="268" y="1588"/>
                    </a:cubicBezTo>
                    <a:cubicBezTo>
                      <a:pt x="447" y="1766"/>
                      <a:pt x="696" y="1874"/>
                      <a:pt x="946" y="1874"/>
                    </a:cubicBezTo>
                    <a:cubicBezTo>
                      <a:pt x="1196" y="1874"/>
                      <a:pt x="1428" y="1766"/>
                      <a:pt x="1606" y="1588"/>
                    </a:cubicBezTo>
                    <a:cubicBezTo>
                      <a:pt x="1785" y="1410"/>
                      <a:pt x="1874" y="1178"/>
                      <a:pt x="1874" y="928"/>
                    </a:cubicBezTo>
                    <a:cubicBezTo>
                      <a:pt x="1874" y="678"/>
                      <a:pt x="1785" y="446"/>
                      <a:pt x="1606" y="268"/>
                    </a:cubicBezTo>
                    <a:cubicBezTo>
                      <a:pt x="1428" y="107"/>
                      <a:pt x="1196" y="0"/>
                      <a:pt x="9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389977" y="4123841"/>
                <a:ext cx="98035" cy="179653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5461" extrusionOk="0">
                    <a:moveTo>
                      <a:pt x="1927" y="0"/>
                    </a:moveTo>
                    <a:lnTo>
                      <a:pt x="1927" y="0"/>
                    </a:lnTo>
                    <a:cubicBezTo>
                      <a:pt x="803" y="375"/>
                      <a:pt x="0" y="1428"/>
                      <a:pt x="0" y="2677"/>
                    </a:cubicBezTo>
                    <a:cubicBezTo>
                      <a:pt x="0" y="4122"/>
                      <a:pt x="1106" y="5300"/>
                      <a:pt x="2498" y="5460"/>
                    </a:cubicBezTo>
                    <a:lnTo>
                      <a:pt x="2498" y="4854"/>
                    </a:lnTo>
                    <a:cubicBezTo>
                      <a:pt x="2498" y="4372"/>
                      <a:pt x="2694" y="3944"/>
                      <a:pt x="2980" y="3605"/>
                    </a:cubicBezTo>
                    <a:lnTo>
                      <a:pt x="2819" y="3605"/>
                    </a:lnTo>
                    <a:cubicBezTo>
                      <a:pt x="2302" y="3605"/>
                      <a:pt x="1874" y="3194"/>
                      <a:pt x="1874" y="2677"/>
                    </a:cubicBezTo>
                    <a:cubicBezTo>
                      <a:pt x="1874" y="2266"/>
                      <a:pt x="2141" y="1927"/>
                      <a:pt x="2498" y="1785"/>
                    </a:cubicBezTo>
                    <a:cubicBezTo>
                      <a:pt x="2427" y="1731"/>
                      <a:pt x="2355" y="1695"/>
                      <a:pt x="2302" y="1624"/>
                    </a:cubicBezTo>
                    <a:cubicBezTo>
                      <a:pt x="1999" y="1339"/>
                      <a:pt x="1838" y="946"/>
                      <a:pt x="1838" y="518"/>
                    </a:cubicBezTo>
                    <a:cubicBezTo>
                      <a:pt x="1838" y="339"/>
                      <a:pt x="1874" y="161"/>
                      <a:pt x="19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3451594" y="4242404"/>
                <a:ext cx="195510" cy="103923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159" extrusionOk="0">
                    <a:moveTo>
                      <a:pt x="4319" y="625"/>
                    </a:moveTo>
                    <a:cubicBezTo>
                      <a:pt x="4229" y="893"/>
                      <a:pt x="4015" y="1107"/>
                      <a:pt x="3748" y="1196"/>
                    </a:cubicBezTo>
                    <a:cubicBezTo>
                      <a:pt x="3730" y="1000"/>
                      <a:pt x="3676" y="804"/>
                      <a:pt x="3587" y="625"/>
                    </a:cubicBezTo>
                    <a:close/>
                    <a:moveTo>
                      <a:pt x="2499" y="1"/>
                    </a:moveTo>
                    <a:cubicBezTo>
                      <a:pt x="2409" y="1"/>
                      <a:pt x="2302" y="18"/>
                      <a:pt x="2213" y="36"/>
                    </a:cubicBezTo>
                    <a:lnTo>
                      <a:pt x="2195" y="36"/>
                    </a:lnTo>
                    <a:lnTo>
                      <a:pt x="2195" y="54"/>
                    </a:lnTo>
                    <a:cubicBezTo>
                      <a:pt x="1660" y="197"/>
                      <a:pt x="1250" y="679"/>
                      <a:pt x="1250" y="1250"/>
                    </a:cubicBezTo>
                    <a:lnTo>
                      <a:pt x="1250" y="2534"/>
                    </a:lnTo>
                    <a:lnTo>
                      <a:pt x="1" y="2534"/>
                    </a:lnTo>
                    <a:lnTo>
                      <a:pt x="1" y="3159"/>
                    </a:lnTo>
                    <a:lnTo>
                      <a:pt x="4997" y="3159"/>
                    </a:lnTo>
                    <a:lnTo>
                      <a:pt x="4997" y="2534"/>
                    </a:lnTo>
                    <a:lnTo>
                      <a:pt x="3748" y="2534"/>
                    </a:lnTo>
                    <a:lnTo>
                      <a:pt x="3748" y="1856"/>
                    </a:lnTo>
                    <a:cubicBezTo>
                      <a:pt x="4372" y="1731"/>
                      <a:pt x="4854" y="1232"/>
                      <a:pt x="4979" y="625"/>
                    </a:cubicBezTo>
                    <a:lnTo>
                      <a:pt x="5942" y="625"/>
                    </a:lnTo>
                    <a:lnTo>
                      <a:pt x="5942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3429290" y="3995278"/>
                <a:ext cx="58722" cy="59314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1803" extrusionOk="0">
                    <a:moveTo>
                      <a:pt x="1321" y="1"/>
                    </a:moveTo>
                    <a:lnTo>
                      <a:pt x="1" y="1339"/>
                    </a:lnTo>
                    <a:lnTo>
                      <a:pt x="465" y="1803"/>
                    </a:lnTo>
                    <a:cubicBezTo>
                      <a:pt x="572" y="1625"/>
                      <a:pt x="714" y="1500"/>
                      <a:pt x="875" y="1339"/>
                    </a:cubicBezTo>
                    <a:lnTo>
                      <a:pt x="1321" y="893"/>
                    </a:lnTo>
                    <a:cubicBezTo>
                      <a:pt x="1482" y="732"/>
                      <a:pt x="1606" y="590"/>
                      <a:pt x="1785" y="483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1" name="Google Shape;951;p42"/>
          <p:cNvGrpSpPr/>
          <p:nvPr/>
        </p:nvGrpSpPr>
        <p:grpSpPr>
          <a:xfrm>
            <a:off x="893199" y="3318922"/>
            <a:ext cx="974565" cy="882279"/>
            <a:chOff x="893199" y="3318922"/>
            <a:chExt cx="974565" cy="882279"/>
          </a:xfrm>
        </p:grpSpPr>
        <p:grpSp>
          <p:nvGrpSpPr>
            <p:cNvPr id="952" name="Google Shape;952;p42"/>
            <p:cNvGrpSpPr/>
            <p:nvPr/>
          </p:nvGrpSpPr>
          <p:grpSpPr>
            <a:xfrm>
              <a:off x="893199" y="3318922"/>
              <a:ext cx="974565" cy="882279"/>
              <a:chOff x="1664690" y="5831544"/>
              <a:chExt cx="566344" cy="512714"/>
            </a:xfrm>
          </p:grpSpPr>
          <p:sp>
            <p:nvSpPr>
              <p:cNvPr id="953" name="Google Shape;953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42"/>
            <p:cNvGrpSpPr/>
            <p:nvPr/>
          </p:nvGrpSpPr>
          <p:grpSpPr>
            <a:xfrm>
              <a:off x="1204959" y="3584534"/>
              <a:ext cx="351049" cy="351049"/>
              <a:chOff x="1060834" y="3417696"/>
              <a:chExt cx="351049" cy="351049"/>
            </a:xfrm>
          </p:grpSpPr>
          <p:sp>
            <p:nvSpPr>
              <p:cNvPr id="956" name="Google Shape;956;p42"/>
              <p:cNvSpPr/>
              <p:nvPr/>
            </p:nvSpPr>
            <p:spPr>
              <a:xfrm>
                <a:off x="1060834" y="3542147"/>
                <a:ext cx="309368" cy="226598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88" extrusionOk="0">
                    <a:moveTo>
                      <a:pt x="4408" y="3051"/>
                    </a:moveTo>
                    <a:lnTo>
                      <a:pt x="4408" y="4693"/>
                    </a:lnTo>
                    <a:lnTo>
                      <a:pt x="3551" y="4033"/>
                    </a:lnTo>
                    <a:lnTo>
                      <a:pt x="4408" y="3051"/>
                    </a:lnTo>
                    <a:close/>
                    <a:moveTo>
                      <a:pt x="5032" y="3051"/>
                    </a:moveTo>
                    <a:lnTo>
                      <a:pt x="5871" y="4033"/>
                    </a:lnTo>
                    <a:lnTo>
                      <a:pt x="5032" y="4693"/>
                    </a:lnTo>
                    <a:lnTo>
                      <a:pt x="5032" y="3051"/>
                    </a:lnTo>
                    <a:close/>
                    <a:moveTo>
                      <a:pt x="4711" y="0"/>
                    </a:moveTo>
                    <a:cubicBezTo>
                      <a:pt x="4372" y="0"/>
                      <a:pt x="4087" y="268"/>
                      <a:pt x="4087" y="625"/>
                    </a:cubicBezTo>
                    <a:cubicBezTo>
                      <a:pt x="4087" y="839"/>
                      <a:pt x="4211" y="1035"/>
                      <a:pt x="4408" y="1142"/>
                    </a:cubicBezTo>
                    <a:lnTo>
                      <a:pt x="4408" y="2088"/>
                    </a:lnTo>
                    <a:lnTo>
                      <a:pt x="821" y="6263"/>
                    </a:lnTo>
                    <a:lnTo>
                      <a:pt x="1" y="6263"/>
                    </a:lnTo>
                    <a:lnTo>
                      <a:pt x="1" y="6888"/>
                    </a:lnTo>
                    <a:lnTo>
                      <a:pt x="1910" y="6888"/>
                    </a:lnTo>
                    <a:lnTo>
                      <a:pt x="1910" y="6263"/>
                    </a:lnTo>
                    <a:lnTo>
                      <a:pt x="1642" y="6263"/>
                    </a:lnTo>
                    <a:lnTo>
                      <a:pt x="3159" y="4515"/>
                    </a:lnTo>
                    <a:lnTo>
                      <a:pt x="4408" y="5478"/>
                    </a:lnTo>
                    <a:lnTo>
                      <a:pt x="4408" y="6263"/>
                    </a:lnTo>
                    <a:lnTo>
                      <a:pt x="3783" y="6263"/>
                    </a:lnTo>
                    <a:lnTo>
                      <a:pt x="3783" y="6888"/>
                    </a:lnTo>
                    <a:lnTo>
                      <a:pt x="5657" y="6888"/>
                    </a:lnTo>
                    <a:lnTo>
                      <a:pt x="5657" y="6263"/>
                    </a:lnTo>
                    <a:lnTo>
                      <a:pt x="5032" y="6263"/>
                    </a:lnTo>
                    <a:lnTo>
                      <a:pt x="5032" y="5478"/>
                    </a:lnTo>
                    <a:lnTo>
                      <a:pt x="6281" y="4515"/>
                    </a:lnTo>
                    <a:lnTo>
                      <a:pt x="7780" y="6263"/>
                    </a:lnTo>
                    <a:lnTo>
                      <a:pt x="7530" y="6263"/>
                    </a:lnTo>
                    <a:lnTo>
                      <a:pt x="7530" y="6888"/>
                    </a:lnTo>
                    <a:lnTo>
                      <a:pt x="9404" y="6888"/>
                    </a:lnTo>
                    <a:lnTo>
                      <a:pt x="9404" y="6263"/>
                    </a:lnTo>
                    <a:lnTo>
                      <a:pt x="8619" y="6263"/>
                    </a:lnTo>
                    <a:lnTo>
                      <a:pt x="5032" y="2088"/>
                    </a:lnTo>
                    <a:lnTo>
                      <a:pt x="5032" y="1142"/>
                    </a:lnTo>
                    <a:cubicBezTo>
                      <a:pt x="5211" y="1035"/>
                      <a:pt x="5336" y="839"/>
                      <a:pt x="5336" y="625"/>
                    </a:cubicBezTo>
                    <a:cubicBezTo>
                      <a:pt x="5336" y="268"/>
                      <a:pt x="5068" y="0"/>
                      <a:pt x="47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1103108" y="3459377"/>
                <a:ext cx="41122" cy="103331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3141" extrusionOk="0">
                    <a:moveTo>
                      <a:pt x="928" y="1"/>
                    </a:moveTo>
                    <a:cubicBezTo>
                      <a:pt x="411" y="1"/>
                      <a:pt x="0" y="429"/>
                      <a:pt x="0" y="946"/>
                    </a:cubicBezTo>
                    <a:lnTo>
                      <a:pt x="0" y="2195"/>
                    </a:lnTo>
                    <a:cubicBezTo>
                      <a:pt x="0" y="2713"/>
                      <a:pt x="411" y="3141"/>
                      <a:pt x="928" y="3141"/>
                    </a:cubicBezTo>
                    <a:lnTo>
                      <a:pt x="1249" y="3141"/>
                    </a:lnTo>
                    <a:lnTo>
                      <a:pt x="1249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1060834" y="3480498"/>
                <a:ext cx="21745" cy="61683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875" extrusionOk="0">
                    <a:moveTo>
                      <a:pt x="1" y="1"/>
                    </a:moveTo>
                    <a:lnTo>
                      <a:pt x="1" y="1874"/>
                    </a:lnTo>
                    <a:lnTo>
                      <a:pt x="661" y="1874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1164725" y="3417696"/>
                <a:ext cx="143861" cy="145012"/>
              </a:xfrm>
              <a:custGeom>
                <a:avLst/>
                <a:gdLst/>
                <a:ahLst/>
                <a:cxnLst/>
                <a:rect l="l" t="t" r="r" b="b"/>
                <a:pathLst>
                  <a:path w="4373" h="4408" extrusionOk="0">
                    <a:moveTo>
                      <a:pt x="1" y="1"/>
                    </a:moveTo>
                    <a:lnTo>
                      <a:pt x="1" y="625"/>
                    </a:lnTo>
                    <a:lnTo>
                      <a:pt x="625" y="625"/>
                    </a:lnTo>
                    <a:lnTo>
                      <a:pt x="625" y="1268"/>
                    </a:lnTo>
                    <a:lnTo>
                      <a:pt x="1" y="1268"/>
                    </a:lnTo>
                    <a:lnTo>
                      <a:pt x="1" y="4408"/>
                    </a:lnTo>
                    <a:lnTo>
                      <a:pt x="304" y="4408"/>
                    </a:lnTo>
                    <a:cubicBezTo>
                      <a:pt x="304" y="3712"/>
                      <a:pt x="875" y="3159"/>
                      <a:pt x="1553" y="3159"/>
                    </a:cubicBezTo>
                    <a:cubicBezTo>
                      <a:pt x="2249" y="3159"/>
                      <a:pt x="2802" y="3712"/>
                      <a:pt x="2802" y="4408"/>
                    </a:cubicBezTo>
                    <a:lnTo>
                      <a:pt x="4372" y="4408"/>
                    </a:lnTo>
                    <a:lnTo>
                      <a:pt x="4372" y="1268"/>
                    </a:lnTo>
                    <a:lnTo>
                      <a:pt x="1250" y="1268"/>
                    </a:lnTo>
                    <a:lnTo>
                      <a:pt x="1250" y="625"/>
                    </a:lnTo>
                    <a:lnTo>
                      <a:pt x="1874" y="625"/>
                    </a:lnTo>
                    <a:lnTo>
                      <a:pt x="187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1329080" y="3438849"/>
                <a:ext cx="41122" cy="1444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4390" extrusionOk="0">
                    <a:moveTo>
                      <a:pt x="1" y="0"/>
                    </a:moveTo>
                    <a:lnTo>
                      <a:pt x="1" y="4389"/>
                    </a:lnTo>
                    <a:lnTo>
                      <a:pt x="1250" y="4389"/>
                    </a:lnTo>
                    <a:lnTo>
                      <a:pt x="12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1391290" y="3469937"/>
                <a:ext cx="20594" cy="82211"/>
              </a:xfrm>
              <a:custGeom>
                <a:avLst/>
                <a:gdLst/>
                <a:ahLst/>
                <a:cxnLst/>
                <a:rect l="l" t="t" r="r" b="b"/>
                <a:pathLst>
                  <a:path w="626" h="2499" extrusionOk="0">
                    <a:moveTo>
                      <a:pt x="1" y="1"/>
                    </a:moveTo>
                    <a:lnTo>
                      <a:pt x="1" y="2499"/>
                    </a:lnTo>
                    <a:cubicBezTo>
                      <a:pt x="376" y="2213"/>
                      <a:pt x="625" y="1767"/>
                      <a:pt x="625" y="1250"/>
                    </a:cubicBezTo>
                    <a:cubicBezTo>
                      <a:pt x="625" y="750"/>
                      <a:pt x="376" y="286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2" name="Google Shape;962;p42"/>
          <p:cNvGrpSpPr/>
          <p:nvPr/>
        </p:nvGrpSpPr>
        <p:grpSpPr>
          <a:xfrm>
            <a:off x="4789812" y="1813972"/>
            <a:ext cx="974565" cy="882279"/>
            <a:chOff x="4789812" y="1813972"/>
            <a:chExt cx="974565" cy="882279"/>
          </a:xfrm>
        </p:grpSpPr>
        <p:grpSp>
          <p:nvGrpSpPr>
            <p:cNvPr id="963" name="Google Shape;963;p42"/>
            <p:cNvGrpSpPr/>
            <p:nvPr/>
          </p:nvGrpSpPr>
          <p:grpSpPr>
            <a:xfrm>
              <a:off x="4789812" y="1813972"/>
              <a:ext cx="974565" cy="882279"/>
              <a:chOff x="1664690" y="5831544"/>
              <a:chExt cx="566344" cy="512714"/>
            </a:xfrm>
          </p:grpSpPr>
          <p:sp>
            <p:nvSpPr>
              <p:cNvPr id="964" name="Google Shape;964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966;p42"/>
            <p:cNvGrpSpPr/>
            <p:nvPr/>
          </p:nvGrpSpPr>
          <p:grpSpPr>
            <a:xfrm>
              <a:off x="5101594" y="2110986"/>
              <a:ext cx="351049" cy="288248"/>
              <a:chOff x="7909107" y="2312998"/>
              <a:chExt cx="351049" cy="288248"/>
            </a:xfrm>
          </p:grpSpPr>
          <p:sp>
            <p:nvSpPr>
              <p:cNvPr id="967" name="Google Shape;967;p42"/>
              <p:cNvSpPr/>
              <p:nvPr/>
            </p:nvSpPr>
            <p:spPr>
              <a:xfrm>
                <a:off x="7930260" y="2312998"/>
                <a:ext cx="308776" cy="226039"/>
              </a:xfrm>
              <a:custGeom>
                <a:avLst/>
                <a:gdLst/>
                <a:ahLst/>
                <a:cxnLst/>
                <a:rect l="l" t="t" r="r" b="b"/>
                <a:pathLst>
                  <a:path w="9386" h="6871" extrusionOk="0">
                    <a:moveTo>
                      <a:pt x="5014" y="2499"/>
                    </a:moveTo>
                    <a:lnTo>
                      <a:pt x="5014" y="3123"/>
                    </a:lnTo>
                    <a:lnTo>
                      <a:pt x="5638" y="3123"/>
                    </a:lnTo>
                    <a:lnTo>
                      <a:pt x="5638" y="3748"/>
                    </a:lnTo>
                    <a:lnTo>
                      <a:pt x="5014" y="3748"/>
                    </a:lnTo>
                    <a:lnTo>
                      <a:pt x="5014" y="4372"/>
                    </a:lnTo>
                    <a:lnTo>
                      <a:pt x="4372" y="4372"/>
                    </a:lnTo>
                    <a:lnTo>
                      <a:pt x="4372" y="3748"/>
                    </a:lnTo>
                    <a:lnTo>
                      <a:pt x="3747" y="3748"/>
                    </a:lnTo>
                    <a:lnTo>
                      <a:pt x="3747" y="3123"/>
                    </a:lnTo>
                    <a:lnTo>
                      <a:pt x="4372" y="3123"/>
                    </a:lnTo>
                    <a:lnTo>
                      <a:pt x="4372" y="2499"/>
                    </a:lnTo>
                    <a:close/>
                    <a:moveTo>
                      <a:pt x="2195" y="1874"/>
                    </a:moveTo>
                    <a:cubicBezTo>
                      <a:pt x="2712" y="1874"/>
                      <a:pt x="3123" y="2303"/>
                      <a:pt x="3123" y="2820"/>
                    </a:cubicBezTo>
                    <a:cubicBezTo>
                      <a:pt x="3123" y="3320"/>
                      <a:pt x="2891" y="3748"/>
                      <a:pt x="2302" y="4051"/>
                    </a:cubicBezTo>
                    <a:cubicBezTo>
                      <a:pt x="2159" y="4123"/>
                      <a:pt x="2034" y="4230"/>
                      <a:pt x="1963" y="4372"/>
                    </a:cubicBezTo>
                    <a:lnTo>
                      <a:pt x="3123" y="4372"/>
                    </a:lnTo>
                    <a:lnTo>
                      <a:pt x="3123" y="4997"/>
                    </a:lnTo>
                    <a:lnTo>
                      <a:pt x="1231" y="4997"/>
                    </a:lnTo>
                    <a:lnTo>
                      <a:pt x="1249" y="4676"/>
                    </a:lnTo>
                    <a:cubicBezTo>
                      <a:pt x="1285" y="4176"/>
                      <a:pt x="1535" y="3730"/>
                      <a:pt x="2123" y="3445"/>
                    </a:cubicBezTo>
                    <a:cubicBezTo>
                      <a:pt x="2355" y="3320"/>
                      <a:pt x="2498" y="3088"/>
                      <a:pt x="2498" y="2820"/>
                    </a:cubicBezTo>
                    <a:cubicBezTo>
                      <a:pt x="2498" y="2642"/>
                      <a:pt x="2373" y="2499"/>
                      <a:pt x="2195" y="2499"/>
                    </a:cubicBezTo>
                    <a:cubicBezTo>
                      <a:pt x="2016" y="2499"/>
                      <a:pt x="1874" y="2642"/>
                      <a:pt x="1874" y="2820"/>
                    </a:cubicBezTo>
                    <a:lnTo>
                      <a:pt x="1249" y="2820"/>
                    </a:lnTo>
                    <a:cubicBezTo>
                      <a:pt x="1249" y="2303"/>
                      <a:pt x="1677" y="1874"/>
                      <a:pt x="2195" y="1874"/>
                    </a:cubicBezTo>
                    <a:close/>
                    <a:moveTo>
                      <a:pt x="7191" y="1874"/>
                    </a:moveTo>
                    <a:cubicBezTo>
                      <a:pt x="7708" y="1874"/>
                      <a:pt x="8136" y="2303"/>
                      <a:pt x="8136" y="2820"/>
                    </a:cubicBezTo>
                    <a:cubicBezTo>
                      <a:pt x="8136" y="3320"/>
                      <a:pt x="7887" y="3748"/>
                      <a:pt x="7316" y="4051"/>
                    </a:cubicBezTo>
                    <a:cubicBezTo>
                      <a:pt x="7155" y="4123"/>
                      <a:pt x="7048" y="4230"/>
                      <a:pt x="6977" y="4372"/>
                    </a:cubicBezTo>
                    <a:lnTo>
                      <a:pt x="8136" y="4372"/>
                    </a:lnTo>
                    <a:lnTo>
                      <a:pt x="8136" y="4997"/>
                    </a:lnTo>
                    <a:lnTo>
                      <a:pt x="6245" y="4997"/>
                    </a:lnTo>
                    <a:lnTo>
                      <a:pt x="6263" y="4676"/>
                    </a:lnTo>
                    <a:cubicBezTo>
                      <a:pt x="6281" y="4176"/>
                      <a:pt x="6530" y="3730"/>
                      <a:pt x="7119" y="3445"/>
                    </a:cubicBezTo>
                    <a:cubicBezTo>
                      <a:pt x="7351" y="3320"/>
                      <a:pt x="7512" y="3088"/>
                      <a:pt x="7512" y="2820"/>
                    </a:cubicBezTo>
                    <a:cubicBezTo>
                      <a:pt x="7512" y="2642"/>
                      <a:pt x="7369" y="2499"/>
                      <a:pt x="7191" y="2499"/>
                    </a:cubicBezTo>
                    <a:cubicBezTo>
                      <a:pt x="7012" y="2499"/>
                      <a:pt x="6887" y="2642"/>
                      <a:pt x="6887" y="2820"/>
                    </a:cubicBezTo>
                    <a:lnTo>
                      <a:pt x="6263" y="2820"/>
                    </a:lnTo>
                    <a:cubicBezTo>
                      <a:pt x="6263" y="2303"/>
                      <a:pt x="6673" y="1874"/>
                      <a:pt x="7191" y="1874"/>
                    </a:cubicBezTo>
                    <a:close/>
                    <a:moveTo>
                      <a:pt x="0" y="1"/>
                    </a:moveTo>
                    <a:lnTo>
                      <a:pt x="0" y="6870"/>
                    </a:lnTo>
                    <a:lnTo>
                      <a:pt x="1249" y="6870"/>
                    </a:lnTo>
                    <a:lnTo>
                      <a:pt x="1249" y="6567"/>
                    </a:lnTo>
                    <a:cubicBezTo>
                      <a:pt x="1249" y="6050"/>
                      <a:pt x="1677" y="5621"/>
                      <a:pt x="2195" y="5621"/>
                    </a:cubicBezTo>
                    <a:lnTo>
                      <a:pt x="3444" y="5621"/>
                    </a:lnTo>
                    <a:cubicBezTo>
                      <a:pt x="3961" y="5621"/>
                      <a:pt x="4372" y="6050"/>
                      <a:pt x="4372" y="6567"/>
                    </a:cubicBezTo>
                    <a:lnTo>
                      <a:pt x="4372" y="6870"/>
                    </a:lnTo>
                    <a:lnTo>
                      <a:pt x="9385" y="6870"/>
                    </a:lnTo>
                    <a:lnTo>
                      <a:pt x="93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7991877" y="2518443"/>
                <a:ext cx="61683" cy="2059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626" extrusionOk="0">
                    <a:moveTo>
                      <a:pt x="322" y="1"/>
                    </a:moveTo>
                    <a:cubicBezTo>
                      <a:pt x="143" y="1"/>
                      <a:pt x="1" y="144"/>
                      <a:pt x="1" y="322"/>
                    </a:cubicBezTo>
                    <a:lnTo>
                      <a:pt x="1" y="625"/>
                    </a:lnTo>
                    <a:lnTo>
                      <a:pt x="1874" y="625"/>
                    </a:lnTo>
                    <a:lnTo>
                      <a:pt x="1874" y="322"/>
                    </a:lnTo>
                    <a:cubicBezTo>
                      <a:pt x="1874" y="144"/>
                      <a:pt x="1749" y="1"/>
                      <a:pt x="15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7909107" y="2560124"/>
                <a:ext cx="351049" cy="41122"/>
              </a:xfrm>
              <a:custGeom>
                <a:avLst/>
                <a:gdLst/>
                <a:ahLst/>
                <a:cxnLst/>
                <a:rect l="l" t="t" r="r" b="b"/>
                <a:pathLst>
                  <a:path w="10671" h="1250" extrusionOk="0">
                    <a:moveTo>
                      <a:pt x="322" y="1"/>
                    </a:moveTo>
                    <a:cubicBezTo>
                      <a:pt x="161" y="1"/>
                      <a:pt x="19" y="108"/>
                      <a:pt x="1" y="268"/>
                    </a:cubicBezTo>
                    <a:cubicBezTo>
                      <a:pt x="1" y="286"/>
                      <a:pt x="1" y="304"/>
                      <a:pt x="1" y="304"/>
                    </a:cubicBezTo>
                    <a:lnTo>
                      <a:pt x="1" y="1250"/>
                    </a:lnTo>
                    <a:lnTo>
                      <a:pt x="10671" y="1250"/>
                    </a:lnTo>
                    <a:lnTo>
                      <a:pt x="10671" y="304"/>
                    </a:lnTo>
                    <a:cubicBezTo>
                      <a:pt x="10671" y="304"/>
                      <a:pt x="10671" y="286"/>
                      <a:pt x="10671" y="268"/>
                    </a:cubicBezTo>
                    <a:cubicBezTo>
                      <a:pt x="10653" y="108"/>
                      <a:pt x="10510" y="1"/>
                      <a:pt x="103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0" name="Google Shape;970;p42"/>
          <p:cNvGrpSpPr/>
          <p:nvPr/>
        </p:nvGrpSpPr>
        <p:grpSpPr>
          <a:xfrm>
            <a:off x="893199" y="1813972"/>
            <a:ext cx="974565" cy="882279"/>
            <a:chOff x="893199" y="1813972"/>
            <a:chExt cx="974565" cy="882279"/>
          </a:xfrm>
        </p:grpSpPr>
        <p:grpSp>
          <p:nvGrpSpPr>
            <p:cNvPr id="971" name="Google Shape;971;p42"/>
            <p:cNvGrpSpPr/>
            <p:nvPr/>
          </p:nvGrpSpPr>
          <p:grpSpPr>
            <a:xfrm>
              <a:off x="893199" y="1813972"/>
              <a:ext cx="974565" cy="882279"/>
              <a:chOff x="1664690" y="5831544"/>
              <a:chExt cx="566344" cy="512714"/>
            </a:xfrm>
          </p:grpSpPr>
          <p:sp>
            <p:nvSpPr>
              <p:cNvPr id="972" name="Google Shape;972;p42"/>
              <p:cNvSpPr/>
              <p:nvPr/>
            </p:nvSpPr>
            <p:spPr>
              <a:xfrm>
                <a:off x="1664690" y="5831544"/>
                <a:ext cx="566344" cy="512714"/>
              </a:xfrm>
              <a:custGeom>
                <a:avLst/>
                <a:gdLst/>
                <a:ahLst/>
                <a:cxnLst/>
                <a:rect l="l" t="t" r="r" b="b"/>
                <a:pathLst>
                  <a:path w="9198" h="8327" extrusionOk="0">
                    <a:moveTo>
                      <a:pt x="4540" y="1"/>
                    </a:moveTo>
                    <a:cubicBezTo>
                      <a:pt x="3775" y="1"/>
                      <a:pt x="3007" y="253"/>
                      <a:pt x="2334" y="822"/>
                    </a:cubicBezTo>
                    <a:cubicBezTo>
                      <a:pt x="631" y="2273"/>
                      <a:pt x="0" y="4585"/>
                      <a:pt x="1241" y="6435"/>
                    </a:cubicBezTo>
                    <a:cubicBezTo>
                      <a:pt x="2030" y="7602"/>
                      <a:pt x="3263" y="8326"/>
                      <a:pt x="4567" y="8326"/>
                    </a:cubicBezTo>
                    <a:cubicBezTo>
                      <a:pt x="5330" y="8326"/>
                      <a:pt x="6117" y="8079"/>
                      <a:pt x="6854" y="7528"/>
                    </a:cubicBezTo>
                    <a:cubicBezTo>
                      <a:pt x="8640" y="6183"/>
                      <a:pt x="9198" y="3765"/>
                      <a:pt x="7947" y="1915"/>
                    </a:cubicBezTo>
                    <a:cubicBezTo>
                      <a:pt x="7156" y="746"/>
                      <a:pt x="5853" y="1"/>
                      <a:pt x="4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1722259" y="5882403"/>
                <a:ext cx="451819" cy="409765"/>
              </a:xfrm>
              <a:custGeom>
                <a:avLst/>
                <a:gdLst/>
                <a:ahLst/>
                <a:cxnLst/>
                <a:rect l="l" t="t" r="r" b="b"/>
                <a:pathLst>
                  <a:path w="7338" h="6655" extrusionOk="0">
                    <a:moveTo>
                      <a:pt x="3645" y="1"/>
                    </a:moveTo>
                    <a:cubicBezTo>
                      <a:pt x="3500" y="1"/>
                      <a:pt x="3350" y="10"/>
                      <a:pt x="3196" y="38"/>
                    </a:cubicBezTo>
                    <a:cubicBezTo>
                      <a:pt x="2986" y="59"/>
                      <a:pt x="2776" y="133"/>
                      <a:pt x="2587" y="206"/>
                    </a:cubicBezTo>
                    <a:cubicBezTo>
                      <a:pt x="2334" y="311"/>
                      <a:pt x="2093" y="459"/>
                      <a:pt x="1861" y="658"/>
                    </a:cubicBezTo>
                    <a:cubicBezTo>
                      <a:pt x="505" y="1793"/>
                      <a:pt x="1" y="3654"/>
                      <a:pt x="999" y="5136"/>
                    </a:cubicBezTo>
                    <a:cubicBezTo>
                      <a:pt x="1010" y="5157"/>
                      <a:pt x="1031" y="5189"/>
                      <a:pt x="1052" y="5210"/>
                    </a:cubicBezTo>
                    <a:cubicBezTo>
                      <a:pt x="1157" y="5367"/>
                      <a:pt x="1273" y="5514"/>
                      <a:pt x="1399" y="5651"/>
                    </a:cubicBezTo>
                    <a:cubicBezTo>
                      <a:pt x="1599" y="5861"/>
                      <a:pt x="1819" y="6040"/>
                      <a:pt x="2061" y="6187"/>
                    </a:cubicBezTo>
                    <a:cubicBezTo>
                      <a:pt x="2537" y="6480"/>
                      <a:pt x="3084" y="6654"/>
                      <a:pt x="3649" y="6654"/>
                    </a:cubicBezTo>
                    <a:cubicBezTo>
                      <a:pt x="3833" y="6654"/>
                      <a:pt x="4019" y="6636"/>
                      <a:pt x="4205" y="6597"/>
                    </a:cubicBezTo>
                    <a:cubicBezTo>
                      <a:pt x="4636" y="6513"/>
                      <a:pt x="5067" y="6313"/>
                      <a:pt x="5477" y="6019"/>
                    </a:cubicBezTo>
                    <a:cubicBezTo>
                      <a:pt x="6896" y="4947"/>
                      <a:pt x="7338" y="3023"/>
                      <a:pt x="6339" y="1531"/>
                    </a:cubicBezTo>
                    <a:cubicBezTo>
                      <a:pt x="6223" y="1362"/>
                      <a:pt x="6076" y="1194"/>
                      <a:pt x="5929" y="1037"/>
                    </a:cubicBezTo>
                    <a:cubicBezTo>
                      <a:pt x="5372" y="448"/>
                      <a:pt x="4615" y="80"/>
                      <a:pt x="3858" y="7"/>
                    </a:cubicBezTo>
                    <a:cubicBezTo>
                      <a:pt x="3788" y="3"/>
                      <a:pt x="3717" y="1"/>
                      <a:pt x="3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42"/>
            <p:cNvGrpSpPr/>
            <p:nvPr/>
          </p:nvGrpSpPr>
          <p:grpSpPr>
            <a:xfrm>
              <a:off x="1211712" y="2079567"/>
              <a:ext cx="337528" cy="351049"/>
              <a:chOff x="2583462" y="1735417"/>
              <a:chExt cx="337528" cy="351049"/>
            </a:xfrm>
          </p:grpSpPr>
          <p:sp>
            <p:nvSpPr>
              <p:cNvPr id="975" name="Google Shape;975;p42"/>
              <p:cNvSpPr/>
              <p:nvPr/>
            </p:nvSpPr>
            <p:spPr>
              <a:xfrm>
                <a:off x="2727849" y="1879837"/>
                <a:ext cx="6227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874" extrusionOk="0">
                    <a:moveTo>
                      <a:pt x="946" y="0"/>
                    </a:moveTo>
                    <a:cubicBezTo>
                      <a:pt x="429" y="0"/>
                      <a:pt x="1" y="428"/>
                      <a:pt x="1" y="946"/>
                    </a:cubicBezTo>
                    <a:cubicBezTo>
                      <a:pt x="1" y="1463"/>
                      <a:pt x="429" y="1874"/>
                      <a:pt x="946" y="1874"/>
                    </a:cubicBezTo>
                    <a:cubicBezTo>
                      <a:pt x="1464" y="1874"/>
                      <a:pt x="1892" y="1463"/>
                      <a:pt x="1892" y="946"/>
                    </a:cubicBezTo>
                    <a:cubicBezTo>
                      <a:pt x="1892" y="428"/>
                      <a:pt x="1464" y="0"/>
                      <a:pt x="9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2583462" y="1735417"/>
                <a:ext cx="337528" cy="351049"/>
              </a:xfrm>
              <a:custGeom>
                <a:avLst/>
                <a:gdLst/>
                <a:ahLst/>
                <a:cxnLst/>
                <a:rect l="l" t="t" r="r" b="b"/>
                <a:pathLst>
                  <a:path w="10260" h="10671" extrusionOk="0">
                    <a:moveTo>
                      <a:pt x="5338" y="622"/>
                    </a:moveTo>
                    <a:cubicBezTo>
                      <a:pt x="5355" y="622"/>
                      <a:pt x="5372" y="623"/>
                      <a:pt x="5389" y="625"/>
                    </a:cubicBezTo>
                    <a:cubicBezTo>
                      <a:pt x="5185" y="1235"/>
                      <a:pt x="5626" y="1862"/>
                      <a:pt x="6252" y="1862"/>
                    </a:cubicBezTo>
                    <a:cubicBezTo>
                      <a:pt x="6285" y="1862"/>
                      <a:pt x="6318" y="1860"/>
                      <a:pt x="6352" y="1856"/>
                    </a:cubicBezTo>
                    <a:cubicBezTo>
                      <a:pt x="6424" y="2017"/>
                      <a:pt x="6477" y="2213"/>
                      <a:pt x="6531" y="2392"/>
                    </a:cubicBezTo>
                    <a:cubicBezTo>
                      <a:pt x="6138" y="2534"/>
                      <a:pt x="5728" y="2695"/>
                      <a:pt x="5335" y="2873"/>
                    </a:cubicBezTo>
                    <a:cubicBezTo>
                      <a:pt x="4943" y="2695"/>
                      <a:pt x="4532" y="2534"/>
                      <a:pt x="4140" y="2392"/>
                    </a:cubicBezTo>
                    <a:cubicBezTo>
                      <a:pt x="4313" y="1819"/>
                      <a:pt x="4740" y="622"/>
                      <a:pt x="5338" y="622"/>
                    </a:cubicBezTo>
                    <a:close/>
                    <a:moveTo>
                      <a:pt x="3997" y="3016"/>
                    </a:moveTo>
                    <a:cubicBezTo>
                      <a:pt x="4193" y="3070"/>
                      <a:pt x="4390" y="3141"/>
                      <a:pt x="4604" y="3230"/>
                    </a:cubicBezTo>
                    <a:cubicBezTo>
                      <a:pt x="4479" y="3302"/>
                      <a:pt x="4354" y="3373"/>
                      <a:pt x="4247" y="3427"/>
                    </a:cubicBezTo>
                    <a:cubicBezTo>
                      <a:pt x="4122" y="3498"/>
                      <a:pt x="3997" y="3569"/>
                      <a:pt x="3890" y="3641"/>
                    </a:cubicBezTo>
                    <a:cubicBezTo>
                      <a:pt x="3926" y="3427"/>
                      <a:pt x="3961" y="3212"/>
                      <a:pt x="3997" y="3016"/>
                    </a:cubicBezTo>
                    <a:close/>
                    <a:moveTo>
                      <a:pt x="6674" y="3016"/>
                    </a:moveTo>
                    <a:cubicBezTo>
                      <a:pt x="6727" y="3212"/>
                      <a:pt x="6763" y="3427"/>
                      <a:pt x="6781" y="3659"/>
                    </a:cubicBezTo>
                    <a:cubicBezTo>
                      <a:pt x="6674" y="3587"/>
                      <a:pt x="6549" y="3498"/>
                      <a:pt x="6424" y="3427"/>
                    </a:cubicBezTo>
                    <a:cubicBezTo>
                      <a:pt x="6317" y="3373"/>
                      <a:pt x="6192" y="3302"/>
                      <a:pt x="6067" y="3230"/>
                    </a:cubicBezTo>
                    <a:cubicBezTo>
                      <a:pt x="6281" y="3141"/>
                      <a:pt x="6477" y="3070"/>
                      <a:pt x="6674" y="3016"/>
                    </a:cubicBezTo>
                    <a:close/>
                    <a:moveTo>
                      <a:pt x="2172" y="2656"/>
                    </a:moveTo>
                    <a:cubicBezTo>
                      <a:pt x="2512" y="2656"/>
                      <a:pt x="2927" y="2716"/>
                      <a:pt x="3391" y="2838"/>
                    </a:cubicBezTo>
                    <a:cubicBezTo>
                      <a:pt x="3319" y="3230"/>
                      <a:pt x="3248" y="3659"/>
                      <a:pt x="3212" y="4105"/>
                    </a:cubicBezTo>
                    <a:cubicBezTo>
                      <a:pt x="2837" y="4354"/>
                      <a:pt x="2516" y="4622"/>
                      <a:pt x="2213" y="4890"/>
                    </a:cubicBezTo>
                    <a:cubicBezTo>
                      <a:pt x="2088" y="4765"/>
                      <a:pt x="1963" y="4640"/>
                      <a:pt x="1856" y="4515"/>
                    </a:cubicBezTo>
                    <a:cubicBezTo>
                      <a:pt x="1321" y="3855"/>
                      <a:pt x="1107" y="3284"/>
                      <a:pt x="1267" y="2980"/>
                    </a:cubicBezTo>
                    <a:cubicBezTo>
                      <a:pt x="1390" y="2765"/>
                      <a:pt x="1713" y="2656"/>
                      <a:pt x="2172" y="2656"/>
                    </a:cubicBezTo>
                    <a:close/>
                    <a:moveTo>
                      <a:pt x="8499" y="2656"/>
                    </a:moveTo>
                    <a:cubicBezTo>
                      <a:pt x="8958" y="2656"/>
                      <a:pt x="9281" y="2765"/>
                      <a:pt x="9403" y="2980"/>
                    </a:cubicBezTo>
                    <a:cubicBezTo>
                      <a:pt x="9564" y="3284"/>
                      <a:pt x="9350" y="3855"/>
                      <a:pt x="8815" y="4515"/>
                    </a:cubicBezTo>
                    <a:cubicBezTo>
                      <a:pt x="8708" y="4640"/>
                      <a:pt x="8583" y="4765"/>
                      <a:pt x="8458" y="4890"/>
                    </a:cubicBezTo>
                    <a:cubicBezTo>
                      <a:pt x="8154" y="4622"/>
                      <a:pt x="7833" y="4354"/>
                      <a:pt x="7459" y="4105"/>
                    </a:cubicBezTo>
                    <a:cubicBezTo>
                      <a:pt x="7423" y="3659"/>
                      <a:pt x="7369" y="3230"/>
                      <a:pt x="7280" y="2838"/>
                    </a:cubicBezTo>
                    <a:cubicBezTo>
                      <a:pt x="7744" y="2716"/>
                      <a:pt x="8159" y="2656"/>
                      <a:pt x="8499" y="2656"/>
                    </a:cubicBezTo>
                    <a:close/>
                    <a:moveTo>
                      <a:pt x="3159" y="4907"/>
                    </a:moveTo>
                    <a:cubicBezTo>
                      <a:pt x="3159" y="5050"/>
                      <a:pt x="3141" y="5193"/>
                      <a:pt x="3141" y="5336"/>
                    </a:cubicBezTo>
                    <a:cubicBezTo>
                      <a:pt x="3141" y="5461"/>
                      <a:pt x="3159" y="5603"/>
                      <a:pt x="3159" y="5746"/>
                    </a:cubicBezTo>
                    <a:cubicBezTo>
                      <a:pt x="2980" y="5603"/>
                      <a:pt x="2820" y="5461"/>
                      <a:pt x="2659" y="5318"/>
                    </a:cubicBezTo>
                    <a:cubicBezTo>
                      <a:pt x="2820" y="5193"/>
                      <a:pt x="2980" y="5050"/>
                      <a:pt x="3159" y="4907"/>
                    </a:cubicBezTo>
                    <a:close/>
                    <a:moveTo>
                      <a:pt x="7512" y="4907"/>
                    </a:moveTo>
                    <a:cubicBezTo>
                      <a:pt x="7691" y="5050"/>
                      <a:pt x="7851" y="5193"/>
                      <a:pt x="8012" y="5336"/>
                    </a:cubicBezTo>
                    <a:cubicBezTo>
                      <a:pt x="7851" y="5461"/>
                      <a:pt x="7691" y="5603"/>
                      <a:pt x="7512" y="5746"/>
                    </a:cubicBezTo>
                    <a:cubicBezTo>
                      <a:pt x="7512" y="5603"/>
                      <a:pt x="7530" y="5461"/>
                      <a:pt x="7530" y="5336"/>
                    </a:cubicBezTo>
                    <a:cubicBezTo>
                      <a:pt x="7530" y="5193"/>
                      <a:pt x="7512" y="5050"/>
                      <a:pt x="7512" y="4907"/>
                    </a:cubicBezTo>
                    <a:close/>
                    <a:moveTo>
                      <a:pt x="5335" y="3551"/>
                    </a:moveTo>
                    <a:cubicBezTo>
                      <a:pt x="5906" y="3837"/>
                      <a:pt x="6370" y="4105"/>
                      <a:pt x="6870" y="4444"/>
                    </a:cubicBezTo>
                    <a:cubicBezTo>
                      <a:pt x="6906" y="5050"/>
                      <a:pt x="6906" y="5586"/>
                      <a:pt x="6870" y="6210"/>
                    </a:cubicBezTo>
                    <a:cubicBezTo>
                      <a:pt x="6370" y="6549"/>
                      <a:pt x="5906" y="6817"/>
                      <a:pt x="5335" y="7102"/>
                    </a:cubicBezTo>
                    <a:cubicBezTo>
                      <a:pt x="4782" y="6817"/>
                      <a:pt x="4390" y="6603"/>
                      <a:pt x="3801" y="6210"/>
                    </a:cubicBezTo>
                    <a:cubicBezTo>
                      <a:pt x="3765" y="5586"/>
                      <a:pt x="3765" y="5032"/>
                      <a:pt x="3801" y="4444"/>
                    </a:cubicBezTo>
                    <a:cubicBezTo>
                      <a:pt x="4300" y="4105"/>
                      <a:pt x="4764" y="3837"/>
                      <a:pt x="5335" y="3551"/>
                    </a:cubicBezTo>
                    <a:close/>
                    <a:moveTo>
                      <a:pt x="6781" y="6995"/>
                    </a:moveTo>
                    <a:cubicBezTo>
                      <a:pt x="6745" y="7227"/>
                      <a:pt x="6709" y="7441"/>
                      <a:pt x="6674" y="7637"/>
                    </a:cubicBezTo>
                    <a:cubicBezTo>
                      <a:pt x="6477" y="7584"/>
                      <a:pt x="6281" y="7495"/>
                      <a:pt x="6067" y="7423"/>
                    </a:cubicBezTo>
                    <a:cubicBezTo>
                      <a:pt x="6192" y="7352"/>
                      <a:pt x="6317" y="7298"/>
                      <a:pt x="6424" y="7227"/>
                    </a:cubicBezTo>
                    <a:cubicBezTo>
                      <a:pt x="6549" y="7156"/>
                      <a:pt x="6674" y="7066"/>
                      <a:pt x="6781" y="6995"/>
                    </a:cubicBezTo>
                    <a:close/>
                    <a:moveTo>
                      <a:pt x="3890" y="6995"/>
                    </a:moveTo>
                    <a:lnTo>
                      <a:pt x="3890" y="6995"/>
                    </a:lnTo>
                    <a:cubicBezTo>
                      <a:pt x="3997" y="7066"/>
                      <a:pt x="4122" y="7156"/>
                      <a:pt x="4247" y="7227"/>
                    </a:cubicBezTo>
                    <a:cubicBezTo>
                      <a:pt x="4354" y="7298"/>
                      <a:pt x="4479" y="7352"/>
                      <a:pt x="4604" y="7423"/>
                    </a:cubicBezTo>
                    <a:cubicBezTo>
                      <a:pt x="4390" y="7513"/>
                      <a:pt x="4193" y="7584"/>
                      <a:pt x="3997" y="7655"/>
                    </a:cubicBezTo>
                    <a:cubicBezTo>
                      <a:pt x="3961" y="7441"/>
                      <a:pt x="3926" y="7227"/>
                      <a:pt x="3890" y="6995"/>
                    </a:cubicBezTo>
                    <a:close/>
                    <a:moveTo>
                      <a:pt x="8458" y="5764"/>
                    </a:moveTo>
                    <a:cubicBezTo>
                      <a:pt x="8583" y="5889"/>
                      <a:pt x="8708" y="6014"/>
                      <a:pt x="8815" y="6139"/>
                    </a:cubicBezTo>
                    <a:cubicBezTo>
                      <a:pt x="9154" y="6549"/>
                      <a:pt x="9671" y="7316"/>
                      <a:pt x="9350" y="7727"/>
                    </a:cubicBezTo>
                    <a:cubicBezTo>
                      <a:pt x="9161" y="7497"/>
                      <a:pt x="8911" y="7390"/>
                      <a:pt x="8662" y="7390"/>
                    </a:cubicBezTo>
                    <a:cubicBezTo>
                      <a:pt x="8581" y="7390"/>
                      <a:pt x="8501" y="7402"/>
                      <a:pt x="8422" y="7423"/>
                    </a:cubicBezTo>
                    <a:cubicBezTo>
                      <a:pt x="8154" y="7495"/>
                      <a:pt x="7940" y="7655"/>
                      <a:pt x="7815" y="7923"/>
                    </a:cubicBezTo>
                    <a:cubicBezTo>
                      <a:pt x="7637" y="7905"/>
                      <a:pt x="7459" y="7869"/>
                      <a:pt x="7280" y="7834"/>
                    </a:cubicBezTo>
                    <a:cubicBezTo>
                      <a:pt x="7352" y="7423"/>
                      <a:pt x="7423" y="6995"/>
                      <a:pt x="7459" y="6549"/>
                    </a:cubicBezTo>
                    <a:cubicBezTo>
                      <a:pt x="7833" y="6299"/>
                      <a:pt x="8154" y="6032"/>
                      <a:pt x="8458" y="5764"/>
                    </a:cubicBezTo>
                    <a:close/>
                    <a:moveTo>
                      <a:pt x="2195" y="5746"/>
                    </a:moveTo>
                    <a:cubicBezTo>
                      <a:pt x="2516" y="6032"/>
                      <a:pt x="2837" y="6299"/>
                      <a:pt x="3212" y="6549"/>
                    </a:cubicBezTo>
                    <a:cubicBezTo>
                      <a:pt x="3248" y="6995"/>
                      <a:pt x="3319" y="7423"/>
                      <a:pt x="3391" y="7816"/>
                    </a:cubicBezTo>
                    <a:cubicBezTo>
                      <a:pt x="3084" y="7897"/>
                      <a:pt x="2603" y="7992"/>
                      <a:pt x="2171" y="7992"/>
                    </a:cubicBezTo>
                    <a:cubicBezTo>
                      <a:pt x="1749" y="7992"/>
                      <a:pt x="1373" y="7902"/>
                      <a:pt x="1249" y="7620"/>
                    </a:cubicBezTo>
                    <a:cubicBezTo>
                      <a:pt x="1356" y="7602"/>
                      <a:pt x="1446" y="7566"/>
                      <a:pt x="1553" y="7513"/>
                    </a:cubicBezTo>
                    <a:cubicBezTo>
                      <a:pt x="1999" y="7263"/>
                      <a:pt x="2142" y="6674"/>
                      <a:pt x="1892" y="6228"/>
                    </a:cubicBezTo>
                    <a:cubicBezTo>
                      <a:pt x="1874" y="6210"/>
                      <a:pt x="1856" y="6192"/>
                      <a:pt x="1838" y="6174"/>
                    </a:cubicBezTo>
                    <a:cubicBezTo>
                      <a:pt x="1945" y="6032"/>
                      <a:pt x="2070" y="5889"/>
                      <a:pt x="2195" y="5746"/>
                    </a:cubicBezTo>
                    <a:close/>
                    <a:moveTo>
                      <a:pt x="5335" y="7780"/>
                    </a:moveTo>
                    <a:cubicBezTo>
                      <a:pt x="5746" y="7976"/>
                      <a:pt x="6138" y="8137"/>
                      <a:pt x="6531" y="8262"/>
                    </a:cubicBezTo>
                    <a:cubicBezTo>
                      <a:pt x="6210" y="9350"/>
                      <a:pt x="5764" y="10046"/>
                      <a:pt x="5335" y="10046"/>
                    </a:cubicBezTo>
                    <a:cubicBezTo>
                      <a:pt x="4907" y="10046"/>
                      <a:pt x="4461" y="9350"/>
                      <a:pt x="4140" y="8262"/>
                    </a:cubicBezTo>
                    <a:cubicBezTo>
                      <a:pt x="4532" y="8119"/>
                      <a:pt x="4943" y="7976"/>
                      <a:pt x="5335" y="7780"/>
                    </a:cubicBezTo>
                    <a:close/>
                    <a:moveTo>
                      <a:pt x="5335" y="1"/>
                    </a:moveTo>
                    <a:cubicBezTo>
                      <a:pt x="4515" y="1"/>
                      <a:pt x="3908" y="946"/>
                      <a:pt x="3551" y="2231"/>
                    </a:cubicBezTo>
                    <a:cubicBezTo>
                      <a:pt x="3064" y="2104"/>
                      <a:pt x="2605" y="2035"/>
                      <a:pt x="2199" y="2035"/>
                    </a:cubicBezTo>
                    <a:cubicBezTo>
                      <a:pt x="1519" y="2035"/>
                      <a:pt x="989" y="2230"/>
                      <a:pt x="732" y="2677"/>
                    </a:cubicBezTo>
                    <a:cubicBezTo>
                      <a:pt x="411" y="3230"/>
                      <a:pt x="643" y="4015"/>
                      <a:pt x="1374" y="4907"/>
                    </a:cubicBezTo>
                    <a:cubicBezTo>
                      <a:pt x="1481" y="5050"/>
                      <a:pt x="1624" y="5175"/>
                      <a:pt x="1749" y="5318"/>
                    </a:cubicBezTo>
                    <a:cubicBezTo>
                      <a:pt x="1588" y="5478"/>
                      <a:pt x="1464" y="5639"/>
                      <a:pt x="1321" y="5800"/>
                    </a:cubicBezTo>
                    <a:cubicBezTo>
                      <a:pt x="1235" y="5775"/>
                      <a:pt x="1149" y="5763"/>
                      <a:pt x="1065" y="5763"/>
                    </a:cubicBezTo>
                    <a:cubicBezTo>
                      <a:pt x="904" y="5763"/>
                      <a:pt x="748" y="5807"/>
                      <a:pt x="607" y="5889"/>
                    </a:cubicBezTo>
                    <a:cubicBezTo>
                      <a:pt x="161" y="6156"/>
                      <a:pt x="0" y="6727"/>
                      <a:pt x="268" y="7174"/>
                    </a:cubicBezTo>
                    <a:cubicBezTo>
                      <a:pt x="357" y="7316"/>
                      <a:pt x="464" y="7441"/>
                      <a:pt x="607" y="7513"/>
                    </a:cubicBezTo>
                    <a:cubicBezTo>
                      <a:pt x="625" y="7691"/>
                      <a:pt x="661" y="7852"/>
                      <a:pt x="732" y="7976"/>
                    </a:cubicBezTo>
                    <a:cubicBezTo>
                      <a:pt x="1000" y="8440"/>
                      <a:pt x="1517" y="8619"/>
                      <a:pt x="2195" y="8619"/>
                    </a:cubicBezTo>
                    <a:cubicBezTo>
                      <a:pt x="2605" y="8619"/>
                      <a:pt x="3069" y="8547"/>
                      <a:pt x="3551" y="8422"/>
                    </a:cubicBezTo>
                    <a:cubicBezTo>
                      <a:pt x="3908" y="9707"/>
                      <a:pt x="4515" y="10671"/>
                      <a:pt x="5335" y="10671"/>
                    </a:cubicBezTo>
                    <a:cubicBezTo>
                      <a:pt x="6156" y="10671"/>
                      <a:pt x="6763" y="9707"/>
                      <a:pt x="7120" y="8440"/>
                    </a:cubicBezTo>
                    <a:cubicBezTo>
                      <a:pt x="7334" y="8494"/>
                      <a:pt x="7548" y="8530"/>
                      <a:pt x="7744" y="8565"/>
                    </a:cubicBezTo>
                    <a:cubicBezTo>
                      <a:pt x="7869" y="8993"/>
                      <a:pt x="8244" y="9261"/>
                      <a:pt x="8654" y="9261"/>
                    </a:cubicBezTo>
                    <a:cubicBezTo>
                      <a:pt x="9154" y="9261"/>
                      <a:pt x="9582" y="8869"/>
                      <a:pt x="9582" y="8333"/>
                    </a:cubicBezTo>
                    <a:cubicBezTo>
                      <a:pt x="9725" y="8244"/>
                      <a:pt x="9850" y="8119"/>
                      <a:pt x="9939" y="7976"/>
                    </a:cubicBezTo>
                    <a:cubicBezTo>
                      <a:pt x="10260" y="7423"/>
                      <a:pt x="10028" y="6638"/>
                      <a:pt x="9296" y="5746"/>
                    </a:cubicBezTo>
                    <a:cubicBezTo>
                      <a:pt x="9189" y="5603"/>
                      <a:pt x="9047" y="5461"/>
                      <a:pt x="8904" y="5336"/>
                    </a:cubicBezTo>
                    <a:cubicBezTo>
                      <a:pt x="9047" y="5193"/>
                      <a:pt x="9189" y="5050"/>
                      <a:pt x="9296" y="4907"/>
                    </a:cubicBezTo>
                    <a:cubicBezTo>
                      <a:pt x="10028" y="4015"/>
                      <a:pt x="10260" y="3230"/>
                      <a:pt x="9939" y="2677"/>
                    </a:cubicBezTo>
                    <a:cubicBezTo>
                      <a:pt x="9682" y="2230"/>
                      <a:pt x="9152" y="2035"/>
                      <a:pt x="8476" y="2035"/>
                    </a:cubicBezTo>
                    <a:cubicBezTo>
                      <a:pt x="8072" y="2035"/>
                      <a:pt x="7617" y="2104"/>
                      <a:pt x="7137" y="2231"/>
                    </a:cubicBezTo>
                    <a:cubicBezTo>
                      <a:pt x="7066" y="2017"/>
                      <a:pt x="6995" y="1785"/>
                      <a:pt x="6923" y="1607"/>
                    </a:cubicBezTo>
                    <a:cubicBezTo>
                      <a:pt x="7102" y="1428"/>
                      <a:pt x="7209" y="1196"/>
                      <a:pt x="7209" y="929"/>
                    </a:cubicBezTo>
                    <a:cubicBezTo>
                      <a:pt x="7209" y="411"/>
                      <a:pt x="6798" y="1"/>
                      <a:pt x="6281" y="1"/>
                    </a:cubicBezTo>
                    <a:cubicBezTo>
                      <a:pt x="6103" y="1"/>
                      <a:pt x="5942" y="36"/>
                      <a:pt x="5817" y="126"/>
                    </a:cubicBezTo>
                    <a:cubicBezTo>
                      <a:pt x="5657" y="36"/>
                      <a:pt x="5496" y="1"/>
                      <a:pt x="5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43"/>
          <p:cNvGrpSpPr/>
          <p:nvPr/>
        </p:nvGrpSpPr>
        <p:grpSpPr>
          <a:xfrm>
            <a:off x="504324" y="348488"/>
            <a:ext cx="8268679" cy="918177"/>
            <a:chOff x="504324" y="348488"/>
            <a:chExt cx="8268679" cy="918177"/>
          </a:xfrm>
        </p:grpSpPr>
        <p:sp>
          <p:nvSpPr>
            <p:cNvPr id="982" name="Google Shape;982;p43"/>
            <p:cNvSpPr/>
            <p:nvPr/>
          </p:nvSpPr>
          <p:spPr>
            <a:xfrm>
              <a:off x="504324" y="348488"/>
              <a:ext cx="8268679" cy="918177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589750" y="411813"/>
              <a:ext cx="8078029" cy="791518"/>
            </a:xfrm>
            <a:custGeom>
              <a:avLst/>
              <a:gdLst/>
              <a:ahLst/>
              <a:cxnLst/>
              <a:rect l="l" t="t" r="r" b="b"/>
              <a:pathLst>
                <a:path w="35371" h="6360" extrusionOk="0">
                  <a:moveTo>
                    <a:pt x="13673" y="0"/>
                  </a:moveTo>
                  <a:cubicBezTo>
                    <a:pt x="8661" y="0"/>
                    <a:pt x="4146" y="30"/>
                    <a:pt x="453" y="108"/>
                  </a:cubicBezTo>
                  <a:cubicBezTo>
                    <a:pt x="316" y="108"/>
                    <a:pt x="211" y="214"/>
                    <a:pt x="200" y="340"/>
                  </a:cubicBezTo>
                  <a:cubicBezTo>
                    <a:pt x="1" y="2337"/>
                    <a:pt x="11" y="3913"/>
                    <a:pt x="200" y="6068"/>
                  </a:cubicBezTo>
                  <a:cubicBezTo>
                    <a:pt x="211" y="6194"/>
                    <a:pt x="316" y="6289"/>
                    <a:pt x="453" y="6289"/>
                  </a:cubicBezTo>
                  <a:cubicBezTo>
                    <a:pt x="4657" y="6340"/>
                    <a:pt x="8911" y="6359"/>
                    <a:pt x="13006" y="6359"/>
                  </a:cubicBezTo>
                  <a:cubicBezTo>
                    <a:pt x="21563" y="6359"/>
                    <a:pt x="29423" y="6276"/>
                    <a:pt x="34677" y="6226"/>
                  </a:cubicBezTo>
                  <a:cubicBezTo>
                    <a:pt x="34803" y="6226"/>
                    <a:pt x="34908" y="6121"/>
                    <a:pt x="34929" y="5995"/>
                  </a:cubicBezTo>
                  <a:cubicBezTo>
                    <a:pt x="35171" y="3356"/>
                    <a:pt x="35371" y="1832"/>
                    <a:pt x="34950" y="298"/>
                  </a:cubicBezTo>
                  <a:cubicBezTo>
                    <a:pt x="34929" y="193"/>
                    <a:pt x="34835" y="108"/>
                    <a:pt x="34719" y="108"/>
                  </a:cubicBezTo>
                  <a:cubicBezTo>
                    <a:pt x="27343" y="49"/>
                    <a:pt x="20100" y="0"/>
                    <a:pt x="1367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3"/>
          <p:cNvGrpSpPr/>
          <p:nvPr/>
        </p:nvGrpSpPr>
        <p:grpSpPr>
          <a:xfrm rot="10800000">
            <a:off x="605596" y="323500"/>
            <a:ext cx="1071864" cy="968151"/>
            <a:chOff x="3352500" y="5131825"/>
            <a:chExt cx="912380" cy="824098"/>
          </a:xfrm>
        </p:grpSpPr>
        <p:sp>
          <p:nvSpPr>
            <p:cNvPr id="985" name="Google Shape;985;p43"/>
            <p:cNvSpPr/>
            <p:nvPr/>
          </p:nvSpPr>
          <p:spPr>
            <a:xfrm>
              <a:off x="3352500" y="5131825"/>
              <a:ext cx="912380" cy="824098"/>
            </a:xfrm>
            <a:custGeom>
              <a:avLst/>
              <a:gdLst/>
              <a:ahLst/>
              <a:cxnLst/>
              <a:rect l="l" t="t" r="r" b="b"/>
              <a:pathLst>
                <a:path w="19657" h="17755" extrusionOk="0">
                  <a:moveTo>
                    <a:pt x="15050" y="0"/>
                  </a:moveTo>
                  <a:cubicBezTo>
                    <a:pt x="12538" y="0"/>
                    <a:pt x="13738" y="5557"/>
                    <a:pt x="13738" y="5557"/>
                  </a:cubicBezTo>
                  <a:cubicBezTo>
                    <a:pt x="13738" y="5557"/>
                    <a:pt x="19656" y="1563"/>
                    <a:pt x="15914" y="176"/>
                  </a:cubicBezTo>
                  <a:cubicBezTo>
                    <a:pt x="15586" y="55"/>
                    <a:pt x="15300" y="0"/>
                    <a:pt x="15050" y="0"/>
                  </a:cubicBezTo>
                  <a:close/>
                  <a:moveTo>
                    <a:pt x="16629" y="5402"/>
                  </a:moveTo>
                  <a:cubicBezTo>
                    <a:pt x="15548" y="5402"/>
                    <a:pt x="14089" y="5962"/>
                    <a:pt x="12666" y="7355"/>
                  </a:cubicBezTo>
                  <a:cubicBezTo>
                    <a:pt x="12666" y="7355"/>
                    <a:pt x="14597" y="8554"/>
                    <a:pt x="16228" y="8554"/>
                  </a:cubicBezTo>
                  <a:cubicBezTo>
                    <a:pt x="17093" y="8554"/>
                    <a:pt x="17873" y="8217"/>
                    <a:pt x="18237" y="7187"/>
                  </a:cubicBezTo>
                  <a:cubicBezTo>
                    <a:pt x="18607" y="6133"/>
                    <a:pt x="17865" y="5402"/>
                    <a:pt x="16629" y="5402"/>
                  </a:cubicBezTo>
                  <a:close/>
                  <a:moveTo>
                    <a:pt x="9856" y="4067"/>
                  </a:moveTo>
                  <a:cubicBezTo>
                    <a:pt x="9476" y="4067"/>
                    <a:pt x="9089" y="4181"/>
                    <a:pt x="8735" y="4401"/>
                  </a:cubicBezTo>
                  <a:cubicBezTo>
                    <a:pt x="6370" y="5852"/>
                    <a:pt x="11689" y="8931"/>
                    <a:pt x="11689" y="8931"/>
                  </a:cubicBezTo>
                  <a:cubicBezTo>
                    <a:pt x="12505" y="5569"/>
                    <a:pt x="11233" y="4067"/>
                    <a:pt x="9856" y="4067"/>
                  </a:cubicBezTo>
                  <a:close/>
                  <a:moveTo>
                    <a:pt x="6330" y="7729"/>
                  </a:moveTo>
                  <a:cubicBezTo>
                    <a:pt x="5824" y="7729"/>
                    <a:pt x="5323" y="7940"/>
                    <a:pt x="4920" y="8322"/>
                  </a:cubicBezTo>
                  <a:cubicBezTo>
                    <a:pt x="2912" y="10245"/>
                    <a:pt x="8777" y="12148"/>
                    <a:pt x="8777" y="12148"/>
                  </a:cubicBezTo>
                  <a:cubicBezTo>
                    <a:pt x="8852" y="9008"/>
                    <a:pt x="7576" y="7729"/>
                    <a:pt x="6330" y="7729"/>
                  </a:cubicBezTo>
                  <a:close/>
                  <a:moveTo>
                    <a:pt x="12993" y="9721"/>
                  </a:moveTo>
                  <a:cubicBezTo>
                    <a:pt x="12140" y="9721"/>
                    <a:pt x="11179" y="9970"/>
                    <a:pt x="10259" y="10519"/>
                  </a:cubicBezTo>
                  <a:cubicBezTo>
                    <a:pt x="10259" y="10519"/>
                    <a:pt x="13010" y="13437"/>
                    <a:pt x="14577" y="13437"/>
                  </a:cubicBezTo>
                  <a:cubicBezTo>
                    <a:pt x="14971" y="13437"/>
                    <a:pt x="15291" y="13252"/>
                    <a:pt x="15473" y="12789"/>
                  </a:cubicBezTo>
                  <a:cubicBezTo>
                    <a:pt x="16224" y="10925"/>
                    <a:pt x="14869" y="9721"/>
                    <a:pt x="12993" y="9721"/>
                  </a:cubicBezTo>
                  <a:close/>
                  <a:moveTo>
                    <a:pt x="2445" y="10610"/>
                  </a:moveTo>
                  <a:cubicBezTo>
                    <a:pt x="2104" y="10610"/>
                    <a:pt x="1781" y="10787"/>
                    <a:pt x="1535" y="11160"/>
                  </a:cubicBezTo>
                  <a:cubicBezTo>
                    <a:pt x="0" y="13514"/>
                    <a:pt x="4425" y="15207"/>
                    <a:pt x="4425" y="15207"/>
                  </a:cubicBezTo>
                  <a:cubicBezTo>
                    <a:pt x="4776" y="12352"/>
                    <a:pt x="3518" y="10610"/>
                    <a:pt x="2445" y="10610"/>
                  </a:cubicBezTo>
                  <a:close/>
                  <a:moveTo>
                    <a:pt x="7668" y="13832"/>
                  </a:moveTo>
                  <a:cubicBezTo>
                    <a:pt x="7360" y="13832"/>
                    <a:pt x="7030" y="13848"/>
                    <a:pt x="6675" y="13882"/>
                  </a:cubicBezTo>
                  <a:cubicBezTo>
                    <a:pt x="6675" y="13882"/>
                    <a:pt x="8155" y="17755"/>
                    <a:pt x="9679" y="17755"/>
                  </a:cubicBezTo>
                  <a:cubicBezTo>
                    <a:pt x="9976" y="17755"/>
                    <a:pt x="10274" y="17608"/>
                    <a:pt x="10564" y="17256"/>
                  </a:cubicBezTo>
                  <a:cubicBezTo>
                    <a:pt x="11685" y="15904"/>
                    <a:pt x="11163" y="13832"/>
                    <a:pt x="7668" y="1383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3473971" y="5249304"/>
              <a:ext cx="651527" cy="624375"/>
            </a:xfrm>
            <a:custGeom>
              <a:avLst/>
              <a:gdLst/>
              <a:ahLst/>
              <a:cxnLst/>
              <a:rect l="l" t="t" r="r" b="b"/>
              <a:pathLst>
                <a:path w="14037" h="13452" extrusionOk="0">
                  <a:moveTo>
                    <a:pt x="12228" y="1"/>
                  </a:moveTo>
                  <a:cubicBezTo>
                    <a:pt x="12189" y="1"/>
                    <a:pt x="12153" y="22"/>
                    <a:pt x="12141" y="73"/>
                  </a:cubicBezTo>
                  <a:cubicBezTo>
                    <a:pt x="11437" y="2259"/>
                    <a:pt x="10386" y="4309"/>
                    <a:pt x="9051" y="6148"/>
                  </a:cubicBezTo>
                  <a:cubicBezTo>
                    <a:pt x="8851" y="5297"/>
                    <a:pt x="8494" y="4498"/>
                    <a:pt x="8000" y="3773"/>
                  </a:cubicBezTo>
                  <a:cubicBezTo>
                    <a:pt x="7842" y="3541"/>
                    <a:pt x="7674" y="3321"/>
                    <a:pt x="7495" y="3132"/>
                  </a:cubicBezTo>
                  <a:cubicBezTo>
                    <a:pt x="7481" y="3118"/>
                    <a:pt x="7466" y="3112"/>
                    <a:pt x="7452" y="3112"/>
                  </a:cubicBezTo>
                  <a:cubicBezTo>
                    <a:pt x="7412" y="3112"/>
                    <a:pt x="7380" y="3159"/>
                    <a:pt x="7411" y="3205"/>
                  </a:cubicBezTo>
                  <a:cubicBezTo>
                    <a:pt x="8042" y="3930"/>
                    <a:pt x="8515" y="4771"/>
                    <a:pt x="8798" y="5675"/>
                  </a:cubicBezTo>
                  <a:cubicBezTo>
                    <a:pt x="8861" y="5875"/>
                    <a:pt x="8914" y="6085"/>
                    <a:pt x="8956" y="6285"/>
                  </a:cubicBezTo>
                  <a:cubicBezTo>
                    <a:pt x="8935" y="6316"/>
                    <a:pt x="8903" y="6348"/>
                    <a:pt x="8882" y="6390"/>
                  </a:cubicBezTo>
                  <a:cubicBezTo>
                    <a:pt x="8052" y="7483"/>
                    <a:pt x="7127" y="8513"/>
                    <a:pt x="6108" y="9438"/>
                  </a:cubicBezTo>
                  <a:cubicBezTo>
                    <a:pt x="5677" y="8629"/>
                    <a:pt x="5109" y="7925"/>
                    <a:pt x="4436" y="7315"/>
                  </a:cubicBezTo>
                  <a:cubicBezTo>
                    <a:pt x="4226" y="7136"/>
                    <a:pt x="4016" y="6958"/>
                    <a:pt x="3795" y="6810"/>
                  </a:cubicBezTo>
                  <a:cubicBezTo>
                    <a:pt x="3784" y="6803"/>
                    <a:pt x="3772" y="6800"/>
                    <a:pt x="3762" y="6800"/>
                  </a:cubicBezTo>
                  <a:cubicBezTo>
                    <a:pt x="3711" y="6800"/>
                    <a:pt x="3671" y="6869"/>
                    <a:pt x="3732" y="6895"/>
                  </a:cubicBezTo>
                  <a:cubicBezTo>
                    <a:pt x="4499" y="7441"/>
                    <a:pt x="5162" y="8135"/>
                    <a:pt x="5687" y="8913"/>
                  </a:cubicBezTo>
                  <a:cubicBezTo>
                    <a:pt x="5813" y="9102"/>
                    <a:pt x="5918" y="9302"/>
                    <a:pt x="6023" y="9501"/>
                  </a:cubicBezTo>
                  <a:cubicBezTo>
                    <a:pt x="5319" y="10142"/>
                    <a:pt x="4552" y="10752"/>
                    <a:pt x="3764" y="11288"/>
                  </a:cubicBezTo>
                  <a:cubicBezTo>
                    <a:pt x="3122" y="11730"/>
                    <a:pt x="2450" y="12129"/>
                    <a:pt x="1766" y="12497"/>
                  </a:cubicBezTo>
                  <a:cubicBezTo>
                    <a:pt x="1714" y="12297"/>
                    <a:pt x="1651" y="12119"/>
                    <a:pt x="1567" y="11919"/>
                  </a:cubicBezTo>
                  <a:cubicBezTo>
                    <a:pt x="1230" y="11036"/>
                    <a:pt x="747" y="10237"/>
                    <a:pt x="116" y="9522"/>
                  </a:cubicBezTo>
                  <a:cubicBezTo>
                    <a:pt x="106" y="9510"/>
                    <a:pt x="93" y="9504"/>
                    <a:pt x="81" y="9504"/>
                  </a:cubicBezTo>
                  <a:cubicBezTo>
                    <a:pt x="41" y="9504"/>
                    <a:pt x="0" y="9556"/>
                    <a:pt x="32" y="9596"/>
                  </a:cubicBezTo>
                  <a:cubicBezTo>
                    <a:pt x="200" y="9785"/>
                    <a:pt x="379" y="9985"/>
                    <a:pt x="516" y="10195"/>
                  </a:cubicBezTo>
                  <a:cubicBezTo>
                    <a:pt x="1031" y="10910"/>
                    <a:pt x="1409" y="11698"/>
                    <a:pt x="1661" y="12539"/>
                  </a:cubicBezTo>
                  <a:cubicBezTo>
                    <a:pt x="1188" y="12781"/>
                    <a:pt x="715" y="13023"/>
                    <a:pt x="232" y="13233"/>
                  </a:cubicBezTo>
                  <a:cubicBezTo>
                    <a:pt x="120" y="13280"/>
                    <a:pt x="174" y="13451"/>
                    <a:pt x="284" y="13451"/>
                  </a:cubicBezTo>
                  <a:cubicBezTo>
                    <a:pt x="297" y="13451"/>
                    <a:pt x="311" y="13449"/>
                    <a:pt x="326" y="13443"/>
                  </a:cubicBezTo>
                  <a:cubicBezTo>
                    <a:pt x="1609" y="12875"/>
                    <a:pt x="2849" y="12182"/>
                    <a:pt x="4005" y="11383"/>
                  </a:cubicBezTo>
                  <a:cubicBezTo>
                    <a:pt x="4005" y="11383"/>
                    <a:pt x="4016" y="11383"/>
                    <a:pt x="4016" y="11393"/>
                  </a:cubicBezTo>
                  <a:cubicBezTo>
                    <a:pt x="4920" y="11730"/>
                    <a:pt x="5792" y="12203"/>
                    <a:pt x="6549" y="12812"/>
                  </a:cubicBezTo>
                  <a:cubicBezTo>
                    <a:pt x="6780" y="12980"/>
                    <a:pt x="6990" y="13170"/>
                    <a:pt x="7180" y="13359"/>
                  </a:cubicBezTo>
                  <a:cubicBezTo>
                    <a:pt x="7192" y="13372"/>
                    <a:pt x="7208" y="13377"/>
                    <a:pt x="7223" y="13377"/>
                  </a:cubicBezTo>
                  <a:cubicBezTo>
                    <a:pt x="7269" y="13377"/>
                    <a:pt x="7314" y="13325"/>
                    <a:pt x="7274" y="13285"/>
                  </a:cubicBezTo>
                  <a:cubicBezTo>
                    <a:pt x="6570" y="12602"/>
                    <a:pt x="5740" y="12034"/>
                    <a:pt x="4846" y="11614"/>
                  </a:cubicBezTo>
                  <a:cubicBezTo>
                    <a:pt x="4604" y="11498"/>
                    <a:pt x="4363" y="11404"/>
                    <a:pt x="4121" y="11309"/>
                  </a:cubicBezTo>
                  <a:cubicBezTo>
                    <a:pt x="4909" y="10763"/>
                    <a:pt x="5645" y="10153"/>
                    <a:pt x="6360" y="9501"/>
                  </a:cubicBezTo>
                  <a:cubicBezTo>
                    <a:pt x="6854" y="9039"/>
                    <a:pt x="7327" y="8555"/>
                    <a:pt x="7789" y="8040"/>
                  </a:cubicBezTo>
                  <a:cubicBezTo>
                    <a:pt x="7889" y="8038"/>
                    <a:pt x="7988" y="8036"/>
                    <a:pt x="8087" y="8036"/>
                  </a:cubicBezTo>
                  <a:cubicBezTo>
                    <a:pt x="8408" y="8036"/>
                    <a:pt x="8727" y="8050"/>
                    <a:pt x="9040" y="8082"/>
                  </a:cubicBezTo>
                  <a:cubicBezTo>
                    <a:pt x="9513" y="8114"/>
                    <a:pt x="9986" y="8187"/>
                    <a:pt x="10438" y="8303"/>
                  </a:cubicBezTo>
                  <a:cubicBezTo>
                    <a:pt x="10701" y="8366"/>
                    <a:pt x="10953" y="8471"/>
                    <a:pt x="11163" y="8629"/>
                  </a:cubicBezTo>
                  <a:cubicBezTo>
                    <a:pt x="11174" y="8636"/>
                    <a:pt x="11186" y="8639"/>
                    <a:pt x="11197" y="8639"/>
                  </a:cubicBezTo>
                  <a:cubicBezTo>
                    <a:pt x="11248" y="8639"/>
                    <a:pt x="11287" y="8569"/>
                    <a:pt x="11226" y="8534"/>
                  </a:cubicBezTo>
                  <a:cubicBezTo>
                    <a:pt x="10838" y="8261"/>
                    <a:pt x="10365" y="8156"/>
                    <a:pt x="9892" y="8082"/>
                  </a:cubicBezTo>
                  <a:cubicBezTo>
                    <a:pt x="9419" y="7998"/>
                    <a:pt x="8935" y="7946"/>
                    <a:pt x="8462" y="7935"/>
                  </a:cubicBezTo>
                  <a:cubicBezTo>
                    <a:pt x="8362" y="7930"/>
                    <a:pt x="8265" y="7927"/>
                    <a:pt x="8169" y="7927"/>
                  </a:cubicBezTo>
                  <a:cubicBezTo>
                    <a:pt x="8073" y="7927"/>
                    <a:pt x="7979" y="7930"/>
                    <a:pt x="7884" y="7935"/>
                  </a:cubicBezTo>
                  <a:cubicBezTo>
                    <a:pt x="8735" y="6979"/>
                    <a:pt x="9513" y="5938"/>
                    <a:pt x="10175" y="4834"/>
                  </a:cubicBezTo>
                  <a:cubicBezTo>
                    <a:pt x="11100" y="4487"/>
                    <a:pt x="12067" y="4298"/>
                    <a:pt x="13045" y="4267"/>
                  </a:cubicBezTo>
                  <a:cubicBezTo>
                    <a:pt x="13116" y="4264"/>
                    <a:pt x="13188" y="4263"/>
                    <a:pt x="13261" y="4263"/>
                  </a:cubicBezTo>
                  <a:cubicBezTo>
                    <a:pt x="13480" y="4263"/>
                    <a:pt x="13707" y="4275"/>
                    <a:pt x="13928" y="4298"/>
                  </a:cubicBezTo>
                  <a:cubicBezTo>
                    <a:pt x="13937" y="4300"/>
                    <a:pt x="13945" y="4301"/>
                    <a:pt x="13952" y="4301"/>
                  </a:cubicBezTo>
                  <a:cubicBezTo>
                    <a:pt x="14034" y="4301"/>
                    <a:pt x="14036" y="4204"/>
                    <a:pt x="13959" y="4204"/>
                  </a:cubicBezTo>
                  <a:cubicBezTo>
                    <a:pt x="13743" y="4189"/>
                    <a:pt x="13526" y="4181"/>
                    <a:pt x="13309" y="4181"/>
                  </a:cubicBezTo>
                  <a:cubicBezTo>
                    <a:pt x="12473" y="4181"/>
                    <a:pt x="11639" y="4294"/>
                    <a:pt x="10838" y="4519"/>
                  </a:cubicBezTo>
                  <a:cubicBezTo>
                    <a:pt x="10648" y="4572"/>
                    <a:pt x="10480" y="4635"/>
                    <a:pt x="10301" y="4687"/>
                  </a:cubicBezTo>
                  <a:cubicBezTo>
                    <a:pt x="10459" y="4424"/>
                    <a:pt x="10617" y="4151"/>
                    <a:pt x="10753" y="3878"/>
                  </a:cubicBezTo>
                  <a:cubicBezTo>
                    <a:pt x="11405" y="2690"/>
                    <a:pt x="11941" y="1439"/>
                    <a:pt x="12351" y="157"/>
                  </a:cubicBezTo>
                  <a:cubicBezTo>
                    <a:pt x="12371" y="64"/>
                    <a:pt x="12295" y="1"/>
                    <a:pt x="1222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43"/>
          <p:cNvSpPr txBox="1">
            <a:spLocks noGrp="1"/>
          </p:cNvSpPr>
          <p:nvPr>
            <p:ph type="title" idx="3"/>
          </p:nvPr>
        </p:nvSpPr>
        <p:spPr>
          <a:xfrm>
            <a:off x="359075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8" name="Google Shape;988;p43"/>
          <p:cNvSpPr txBox="1">
            <a:spLocks noGrp="1"/>
          </p:cNvSpPr>
          <p:nvPr>
            <p:ph type="subTitle" idx="4"/>
          </p:nvPr>
        </p:nvSpPr>
        <p:spPr>
          <a:xfrm>
            <a:off x="3590757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extremely hot, even more than Mercury</a:t>
            </a:r>
            <a:endParaRPr/>
          </a:p>
        </p:txBody>
      </p:sp>
      <p:sp>
        <p:nvSpPr>
          <p:cNvPr id="989" name="Google Shape;989;p43"/>
          <p:cNvSpPr txBox="1">
            <a:spLocks noGrp="1"/>
          </p:cNvSpPr>
          <p:nvPr>
            <p:ph type="subTitle" idx="13"/>
          </p:nvPr>
        </p:nvSpPr>
        <p:spPr>
          <a:xfrm>
            <a:off x="5895844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from the Sun</a:t>
            </a:r>
            <a:endParaRPr/>
          </a:p>
        </p:txBody>
      </p:sp>
      <p:sp>
        <p:nvSpPr>
          <p:cNvPr id="990" name="Google Shape;99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SPECIAL</a:t>
            </a:r>
            <a:r>
              <a:rPr lang="en"/>
              <a:t> HONORS</a:t>
            </a:r>
            <a:endParaRPr/>
          </a:p>
        </p:txBody>
      </p:sp>
      <p:sp>
        <p:nvSpPr>
          <p:cNvPr id="991" name="Google Shape;991;p43"/>
          <p:cNvSpPr txBox="1">
            <a:spLocks noGrp="1"/>
          </p:cNvSpPr>
          <p:nvPr>
            <p:ph type="title" idx="5"/>
          </p:nvPr>
        </p:nvSpPr>
        <p:spPr>
          <a:xfrm>
            <a:off x="128567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92" name="Google Shape;992;p43"/>
          <p:cNvSpPr txBox="1">
            <a:spLocks noGrp="1"/>
          </p:cNvSpPr>
          <p:nvPr>
            <p:ph type="subTitle" idx="1"/>
          </p:nvPr>
        </p:nvSpPr>
        <p:spPr>
          <a:xfrm>
            <a:off x="1285676" y="2291892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very cold</a:t>
            </a:r>
            <a:endParaRPr/>
          </a:p>
        </p:txBody>
      </p:sp>
      <p:sp>
        <p:nvSpPr>
          <p:cNvPr id="993" name="Google Shape;993;p43"/>
          <p:cNvSpPr txBox="1">
            <a:spLocks noGrp="1"/>
          </p:cNvSpPr>
          <p:nvPr>
            <p:ph type="subTitle" idx="6"/>
          </p:nvPr>
        </p:nvSpPr>
        <p:spPr>
          <a:xfrm>
            <a:off x="1285676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94" name="Google Shape;994;p43"/>
          <p:cNvSpPr txBox="1">
            <a:spLocks noGrp="1"/>
          </p:cNvSpPr>
          <p:nvPr>
            <p:ph type="title" idx="7"/>
          </p:nvPr>
        </p:nvSpPr>
        <p:spPr>
          <a:xfrm>
            <a:off x="3590755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95" name="Google Shape;995;p43"/>
          <p:cNvSpPr txBox="1">
            <a:spLocks noGrp="1"/>
          </p:cNvSpPr>
          <p:nvPr>
            <p:ph type="subTitle" idx="8"/>
          </p:nvPr>
        </p:nvSpPr>
        <p:spPr>
          <a:xfrm>
            <a:off x="3590757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996" name="Google Shape;996;p43"/>
          <p:cNvSpPr txBox="1">
            <a:spLocks noGrp="1"/>
          </p:cNvSpPr>
          <p:nvPr>
            <p:ph type="title" idx="9"/>
          </p:nvPr>
        </p:nvSpPr>
        <p:spPr>
          <a:xfrm>
            <a:off x="5895842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997" name="Google Shape;997;p43"/>
          <p:cNvSpPr txBox="1">
            <a:spLocks noGrp="1"/>
          </p:cNvSpPr>
          <p:nvPr>
            <p:ph type="title" idx="2"/>
          </p:nvPr>
        </p:nvSpPr>
        <p:spPr>
          <a:xfrm>
            <a:off x="1285675" y="179385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98" name="Google Shape;998;p43"/>
          <p:cNvSpPr txBox="1">
            <a:spLocks noGrp="1"/>
          </p:cNvSpPr>
          <p:nvPr>
            <p:ph type="title" idx="14"/>
          </p:nvPr>
        </p:nvSpPr>
        <p:spPr>
          <a:xfrm>
            <a:off x="5895842" y="3238503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99" name="Google Shape;999;p43"/>
          <p:cNvSpPr txBox="1">
            <a:spLocks noGrp="1"/>
          </p:cNvSpPr>
          <p:nvPr>
            <p:ph type="subTitle" idx="15"/>
          </p:nvPr>
        </p:nvSpPr>
        <p:spPr>
          <a:xfrm>
            <a:off x="5895844" y="3736500"/>
            <a:ext cx="2095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indergarten Graduation by Slidesgo">
  <a:themeElements>
    <a:clrScheme name="Simple Light">
      <a:dk1>
        <a:srgbClr val="987BF0"/>
      </a:dk1>
      <a:lt1>
        <a:srgbClr val="224F26"/>
      </a:lt1>
      <a:dk2>
        <a:srgbClr val="FFFFFF"/>
      </a:dk2>
      <a:lt2>
        <a:srgbClr val="203B56"/>
      </a:lt2>
      <a:accent1>
        <a:srgbClr val="FF5631"/>
      </a:accent1>
      <a:accent2>
        <a:srgbClr val="FF568C"/>
      </a:accent2>
      <a:accent3>
        <a:srgbClr val="4EDA8C"/>
      </a:accent3>
      <a:accent4>
        <a:srgbClr val="FAD21A"/>
      </a:accent4>
      <a:accent5>
        <a:srgbClr val="FFFFFF"/>
      </a:accent5>
      <a:accent6>
        <a:srgbClr val="FFFFFF"/>
      </a:accent6>
      <a:hlink>
        <a:srgbClr val="203B5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1021</Words>
  <Application>Microsoft Office PowerPoint</Application>
  <PresentationFormat>On-screen Show (16:9)</PresentationFormat>
  <Paragraphs>205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PT Sans</vt:lpstr>
      <vt:lpstr>Anaheim</vt:lpstr>
      <vt:lpstr>Nunito Light</vt:lpstr>
      <vt:lpstr>Molengo</vt:lpstr>
      <vt:lpstr>Luckiest Guy</vt:lpstr>
      <vt:lpstr>Bebas Neue</vt:lpstr>
      <vt:lpstr>Kindergarten Graduation by Slidesgo</vt:lpstr>
      <vt:lpstr>Title  Sub-title</vt:lpstr>
      <vt:lpstr>Presentation Title</vt:lpstr>
      <vt:lpstr>WHOA!</vt:lpstr>
      <vt:lpstr>INTRODUCTION</vt:lpstr>
      <vt:lpstr>SUMMARY OF THE YEAR</vt:lpstr>
      <vt:lpstr>MERCURY</vt:lpstr>
      <vt:lpstr>graduating classes</vt:lpstr>
      <vt:lpstr>SPECIAL AWARDS</vt:lpstr>
      <vt:lpstr>VENUS</vt:lpstr>
      <vt:lpstr>4,498,300,000</vt:lpstr>
      <vt:lpstr>AWESOME WORDS</vt:lpstr>
      <vt:lpstr>—SOMEONE FAMOUS</vt:lpstr>
      <vt:lpstr>A PICTURE IS WORTH A THOUSAND WORDS</vt:lpstr>
      <vt:lpstr>A PICTURE ALWAYS REINFORCES THE CONCEPT</vt:lpstr>
      <vt:lpstr>9h 55m 23s</vt:lpstr>
      <vt:lpstr>POPULAR ACTIVITIES</vt:lpstr>
      <vt:lpstr>COMPUTER MOCKUP</vt:lpstr>
      <vt:lpstr>TABLET MOCKUP</vt:lpstr>
      <vt:lpstr>PHONE MOCKUP</vt:lpstr>
      <vt:lpstr>ALL OUR kindergartens</vt:lpstr>
      <vt:lpstr>THE Teachers</vt:lpstr>
      <vt:lpstr>YEARLY EVOLUTION</vt:lpstr>
      <vt:lpstr>COURSE COMPOSITION</vt:lpstr>
      <vt:lpstr>Calendar of activities</vt:lpstr>
      <vt:lpstr>MAIN ACTIVITIES</vt:lpstr>
      <vt:lpstr>SPEAKERS</vt:lpstr>
      <vt:lpstr>CERTIFICATE</vt:lpstr>
      <vt:lpstr>GRADUATION POEM</vt:lpstr>
      <vt:lpstr>AWARDS</vt:lpstr>
      <vt:lpstr>GRADUATION SCHEDULE</vt:lpstr>
      <vt:lpstr>HALL OF FAME</vt:lpstr>
      <vt:lpstr>Award for the best gradeS</vt:lpstr>
      <vt:lpstr>DISTINCTION WITH HONORS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 Sub-title</dc:title>
  <cp:lastModifiedBy>Andre</cp:lastModifiedBy>
  <cp:revision>2</cp:revision>
  <dcterms:modified xsi:type="dcterms:W3CDTF">2022-09-25T09:27:00Z</dcterms:modified>
</cp:coreProperties>
</file>